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Radley" panose="020B0604020202020204" charset="0"/>
      <p:regular r:id="rId31"/>
    </p:embeddedFont>
    <p:embeddedFont>
      <p:font typeface="Carlito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</p:embeddedFont>
    <p:embeddedFont>
      <p:font typeface="Radley Italics" panose="020B0604020202020204" charset="0"/>
      <p:regular r:id="rId35"/>
    </p:embeddedFont>
    <p:embeddedFont>
      <p:font typeface="Carlito Bold" panose="020B0604020202020204" charset="0"/>
      <p:regular r:id="rId36"/>
    </p:embeddedFont>
    <p:embeddedFont>
      <p:font typeface="Canva Sans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0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1575" y="3352800"/>
            <a:ext cx="8324850" cy="6934200"/>
            <a:chOff x="0" y="0"/>
            <a:chExt cx="1289737" cy="10742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737" cy="1074289"/>
            </a:xfrm>
            <a:custGeom>
              <a:avLst/>
              <a:gdLst/>
              <a:ahLst/>
              <a:cxnLst/>
              <a:rect l="l" t="t" r="r" b="b"/>
              <a:pathLst>
                <a:path w="1289737" h="1074289">
                  <a:moveTo>
                    <a:pt x="0" y="0"/>
                  </a:moveTo>
                  <a:lnTo>
                    <a:pt x="1289737" y="0"/>
                  </a:lnTo>
                  <a:lnTo>
                    <a:pt x="1289737" y="1074289"/>
                  </a:lnTo>
                  <a:lnTo>
                    <a:pt x="0" y="1074289"/>
                  </a:lnTo>
                  <a:close/>
                </a:path>
              </a:pathLst>
            </a:custGeom>
            <a:blipFill>
              <a:blip r:embed="rId2"/>
              <a:stretch>
                <a:fillRect l="-329" r="-3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57200" y="342900"/>
            <a:ext cx="17164050" cy="3041015"/>
            <a:chOff x="-279400" y="338660"/>
            <a:chExt cx="22885400" cy="4054686"/>
          </a:xfrm>
        </p:grpSpPr>
        <p:sp>
          <p:nvSpPr>
            <p:cNvPr id="5" name="AutoShape 5"/>
            <p:cNvSpPr/>
            <p:nvPr/>
          </p:nvSpPr>
          <p:spPr>
            <a:xfrm>
              <a:off x="0" y="4393346"/>
              <a:ext cx="22606000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-279400" y="338660"/>
              <a:ext cx="22606000" cy="3368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185"/>
                </a:lnSpc>
              </a:pPr>
              <a:r>
                <a:rPr lang="en-US" sz="10185" u="none" spc="-203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Tower Pulse</a:t>
              </a:r>
            </a:p>
            <a:p>
              <a:pPr marL="0" lvl="0" indent="0" algn="ctr">
                <a:lnSpc>
                  <a:spcPts val="4785"/>
                </a:lnSpc>
              </a:pPr>
              <a:r>
                <a:rPr lang="en-US" sz="4785" u="none" spc="-95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Streaming data system for cell Towers operational and maintenance coverage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1938" y="9029700"/>
            <a:ext cx="5124450" cy="625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2800" i="1" dirty="0">
                <a:solidFill>
                  <a:srgbClr val="D3C7E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Data Engineer Track - R1 </a:t>
            </a:r>
            <a:r>
              <a:rPr lang="en-US" sz="2800" i="1" dirty="0" smtClean="0">
                <a:solidFill>
                  <a:srgbClr val="D3C7E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2026</a:t>
            </a:r>
            <a:endParaRPr lang="en-US" sz="2800" i="1" dirty="0">
              <a:solidFill>
                <a:srgbClr val="D3C7ED"/>
              </a:solidFill>
              <a:latin typeface="Radley Italics"/>
              <a:ea typeface="Radley Italics"/>
              <a:cs typeface="Radley Italics"/>
              <a:sym typeface="Radley Italics"/>
            </a:endParaRPr>
          </a:p>
          <a:p>
            <a:pPr marL="0" lvl="0" indent="0" algn="l">
              <a:lnSpc>
                <a:spcPts val="2299"/>
              </a:lnSpc>
            </a:pPr>
            <a:r>
              <a:rPr lang="en-US" sz="2800" i="1" dirty="0">
                <a:solidFill>
                  <a:srgbClr val="D3C7ED"/>
                </a:solidFill>
                <a:latin typeface="Radley Italics"/>
                <a:ea typeface="Radley Italics"/>
                <a:cs typeface="Radley Italics"/>
                <a:sym typeface="Radley Italics"/>
              </a:rPr>
              <a:t>Minya Branch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3291" y="148829"/>
            <a:ext cx="11055204" cy="3104036"/>
            <a:chOff x="0" y="0"/>
            <a:chExt cx="14740272" cy="4138714"/>
          </a:xfrm>
        </p:grpSpPr>
        <p:sp>
          <p:nvSpPr>
            <p:cNvPr id="3" name="TextBox 3"/>
            <p:cNvSpPr txBox="1"/>
            <p:nvPr/>
          </p:nvSpPr>
          <p:spPr>
            <a:xfrm>
              <a:off x="0" y="400050"/>
              <a:ext cx="14740272" cy="249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870"/>
                </a:lnSpc>
              </a:pPr>
              <a:r>
                <a:rPr lang="en-US" sz="14300" spc="-715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       Snowflake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60348"/>
              <a:ext cx="12465077" cy="47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271926"/>
              <a:ext cx="12465077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5080637" y="2771078"/>
            <a:ext cx="12855716" cy="7404300"/>
          </a:xfrm>
          <a:custGeom>
            <a:avLst/>
            <a:gdLst/>
            <a:ahLst/>
            <a:cxnLst/>
            <a:rect l="l" t="t" r="r" b="b"/>
            <a:pathLst>
              <a:path w="12855716" h="7404300">
                <a:moveTo>
                  <a:pt x="0" y="0"/>
                </a:moveTo>
                <a:lnTo>
                  <a:pt x="12855716" y="0"/>
                </a:lnTo>
                <a:lnTo>
                  <a:pt x="12855716" y="7404300"/>
                </a:lnTo>
                <a:lnTo>
                  <a:pt x="0" y="740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3291" y="0"/>
            <a:ext cx="2006766" cy="2225804"/>
          </a:xfrm>
          <a:custGeom>
            <a:avLst/>
            <a:gdLst/>
            <a:ahLst/>
            <a:cxnLst/>
            <a:rect l="l" t="t" r="r" b="b"/>
            <a:pathLst>
              <a:path w="2006766" h="2225804">
                <a:moveTo>
                  <a:pt x="0" y="0"/>
                </a:moveTo>
                <a:lnTo>
                  <a:pt x="2006765" y="0"/>
                </a:lnTo>
                <a:lnTo>
                  <a:pt x="2006765" y="2225804"/>
                </a:lnTo>
                <a:lnTo>
                  <a:pt x="0" y="2225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0889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5"/>
            <a:ext cx="7230865" cy="4236592"/>
            <a:chOff x="0" y="0"/>
            <a:chExt cx="9641153" cy="5648789"/>
          </a:xfrm>
        </p:grpSpPr>
        <p:sp>
          <p:nvSpPr>
            <p:cNvPr id="3" name="TextBox 3"/>
            <p:cNvSpPr txBox="1"/>
            <p:nvPr/>
          </p:nvSpPr>
          <p:spPr>
            <a:xfrm>
              <a:off x="26326" y="95250"/>
              <a:ext cx="9614826" cy="2803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6016"/>
                </a:lnSpc>
                <a:spcBef>
                  <a:spcPct val="0"/>
                </a:spcBef>
              </a:pPr>
              <a:r>
                <a:rPr lang="en-US" sz="143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      dbt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326" y="3870789"/>
              <a:ext cx="961482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384803"/>
              <a:ext cx="9614826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26326" y="5204289"/>
              <a:ext cx="9588500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8" name="Freeform 8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709595" y="501055"/>
            <a:ext cx="5164534" cy="10005339"/>
          </a:xfrm>
          <a:custGeom>
            <a:avLst/>
            <a:gdLst/>
            <a:ahLst/>
            <a:cxnLst/>
            <a:rect l="l" t="t" r="r" b="b"/>
            <a:pathLst>
              <a:path w="5164534" h="10005339">
                <a:moveTo>
                  <a:pt x="0" y="0"/>
                </a:moveTo>
                <a:lnTo>
                  <a:pt x="5164534" y="0"/>
                </a:lnTo>
                <a:lnTo>
                  <a:pt x="5164534" y="10005339"/>
                </a:lnTo>
                <a:lnTo>
                  <a:pt x="0" y="1000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22" b="-438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28700" y="790106"/>
            <a:ext cx="2108578" cy="1994944"/>
          </a:xfrm>
          <a:custGeom>
            <a:avLst/>
            <a:gdLst/>
            <a:ahLst/>
            <a:cxnLst/>
            <a:rect l="l" t="t" r="r" b="b"/>
            <a:pathLst>
              <a:path w="2108578" h="1994944">
                <a:moveTo>
                  <a:pt x="0" y="0"/>
                </a:moveTo>
                <a:lnTo>
                  <a:pt x="2108578" y="0"/>
                </a:lnTo>
                <a:lnTo>
                  <a:pt x="2108578" y="1994944"/>
                </a:lnTo>
                <a:lnTo>
                  <a:pt x="0" y="1994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9841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2200" y="1181100"/>
            <a:ext cx="11935515" cy="8838918"/>
            <a:chOff x="0" y="0"/>
            <a:chExt cx="2050420" cy="15184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0420" cy="1518451"/>
            </a:xfrm>
            <a:custGeom>
              <a:avLst/>
              <a:gdLst/>
              <a:ahLst/>
              <a:cxnLst/>
              <a:rect l="l" t="t" r="r" b="b"/>
              <a:pathLst>
                <a:path w="2050420" h="1518451">
                  <a:moveTo>
                    <a:pt x="0" y="0"/>
                  </a:moveTo>
                  <a:lnTo>
                    <a:pt x="2050420" y="0"/>
                  </a:lnTo>
                  <a:lnTo>
                    <a:pt x="2050420" y="1518451"/>
                  </a:lnTo>
                  <a:lnTo>
                    <a:pt x="0" y="1518451"/>
                  </a:lnTo>
                  <a:close/>
                </a:path>
              </a:pathLst>
            </a:custGeom>
            <a:blipFill>
              <a:blip r:embed="rId2"/>
              <a:stretch>
                <a:fillRect t="-468" b="-468"/>
              </a:stretch>
            </a:blipFill>
            <a:ln w="19050" cap="sq">
              <a:solidFill>
                <a:srgbClr val="9D9CA0"/>
              </a:solidFill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-117963"/>
            <a:ext cx="6352485" cy="7546894"/>
            <a:chOff x="0" y="63696"/>
            <a:chExt cx="8469980" cy="10062525"/>
          </a:xfrm>
        </p:grpSpPr>
        <p:sp>
          <p:nvSpPr>
            <p:cNvPr id="5" name="TextBox 5"/>
            <p:cNvSpPr txBox="1"/>
            <p:nvPr/>
          </p:nvSpPr>
          <p:spPr>
            <a:xfrm>
              <a:off x="499296" y="63696"/>
              <a:ext cx="7448259" cy="66043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44"/>
                </a:lnSpc>
              </a:pPr>
              <a:endParaRPr dirty="0"/>
            </a:p>
            <a:p>
              <a:pPr algn="ctr">
                <a:lnSpc>
                  <a:spcPts val="9744"/>
                </a:lnSpc>
              </a:pPr>
              <a:r>
                <a:rPr lang="en-US" sz="87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Data </a:t>
              </a:r>
              <a:r>
                <a:rPr lang="en-US" sz="8700" dirty="0" smtClean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Warehouse </a:t>
              </a:r>
              <a:endParaRPr lang="en-US" sz="8700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endParaRPr>
            </a:p>
            <a:p>
              <a:pPr marL="0" lvl="0" indent="0" algn="ctr">
                <a:lnSpc>
                  <a:spcPts val="9744"/>
                </a:lnSpc>
                <a:spcBef>
                  <a:spcPct val="0"/>
                </a:spcBef>
              </a:pPr>
              <a:r>
                <a:rPr lang="en-US" sz="87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Model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128" y="8256146"/>
              <a:ext cx="8446852" cy="79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   Star Schema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7539655"/>
              <a:ext cx="8446852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3128" y="9681721"/>
              <a:ext cx="8423723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0" name="Freeform 10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071" y="288900"/>
            <a:ext cx="17464048" cy="9779867"/>
          </a:xfrm>
          <a:custGeom>
            <a:avLst/>
            <a:gdLst/>
            <a:ahLst/>
            <a:cxnLst/>
            <a:rect l="l" t="t" r="r" b="b"/>
            <a:pathLst>
              <a:path w="17464048" h="9779867">
                <a:moveTo>
                  <a:pt x="0" y="0"/>
                </a:moveTo>
                <a:lnTo>
                  <a:pt x="17464049" y="0"/>
                </a:lnTo>
                <a:lnTo>
                  <a:pt x="17464049" y="9779867"/>
                </a:lnTo>
                <a:lnTo>
                  <a:pt x="0" y="9779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8308" y="304203"/>
            <a:ext cx="17373050" cy="9772341"/>
          </a:xfrm>
          <a:custGeom>
            <a:avLst/>
            <a:gdLst/>
            <a:ahLst/>
            <a:cxnLst/>
            <a:rect l="l" t="t" r="r" b="b"/>
            <a:pathLst>
              <a:path w="17373050" h="9772341">
                <a:moveTo>
                  <a:pt x="0" y="0"/>
                </a:moveTo>
                <a:lnTo>
                  <a:pt x="17373050" y="0"/>
                </a:lnTo>
                <a:lnTo>
                  <a:pt x="17373050" y="9772341"/>
                </a:lnTo>
                <a:lnTo>
                  <a:pt x="0" y="977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121" y="346627"/>
            <a:ext cx="17545761" cy="9732155"/>
          </a:xfrm>
          <a:custGeom>
            <a:avLst/>
            <a:gdLst/>
            <a:ahLst/>
            <a:cxnLst/>
            <a:rect l="l" t="t" r="r" b="b"/>
            <a:pathLst>
              <a:path w="17545761" h="9732155">
                <a:moveTo>
                  <a:pt x="0" y="0"/>
                </a:moveTo>
                <a:lnTo>
                  <a:pt x="17545761" y="0"/>
                </a:lnTo>
                <a:lnTo>
                  <a:pt x="17545761" y="9732155"/>
                </a:lnTo>
                <a:lnTo>
                  <a:pt x="0" y="9732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5" b="-775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415" y="286023"/>
            <a:ext cx="17752455" cy="9848626"/>
          </a:xfrm>
          <a:custGeom>
            <a:avLst/>
            <a:gdLst/>
            <a:ahLst/>
            <a:cxnLst/>
            <a:rect l="l" t="t" r="r" b="b"/>
            <a:pathLst>
              <a:path w="17752455" h="9848626">
                <a:moveTo>
                  <a:pt x="0" y="0"/>
                </a:moveTo>
                <a:lnTo>
                  <a:pt x="17752455" y="0"/>
                </a:lnTo>
                <a:lnTo>
                  <a:pt x="17752455" y="9848626"/>
                </a:lnTo>
                <a:lnTo>
                  <a:pt x="0" y="9848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" b="-555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309206"/>
            <a:ext cx="18288000" cy="4977794"/>
            <a:chOff x="0" y="0"/>
            <a:chExt cx="8476050" cy="2307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76050" cy="2307088"/>
            </a:xfrm>
            <a:custGeom>
              <a:avLst/>
              <a:gdLst/>
              <a:ahLst/>
              <a:cxnLst/>
              <a:rect l="l" t="t" r="r" b="b"/>
              <a:pathLst>
                <a:path w="8476050" h="2307088">
                  <a:moveTo>
                    <a:pt x="0" y="0"/>
                  </a:moveTo>
                  <a:lnTo>
                    <a:pt x="8476050" y="0"/>
                  </a:lnTo>
                  <a:lnTo>
                    <a:pt x="8476050" y="2307088"/>
                  </a:lnTo>
                  <a:lnTo>
                    <a:pt x="0" y="2307088"/>
                  </a:lnTo>
                  <a:close/>
                </a:path>
              </a:pathLst>
            </a:custGeom>
            <a:blipFill>
              <a:blip r:embed="rId2"/>
              <a:stretch>
                <a:fillRect l="-405" r="-40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870473"/>
            <a:ext cx="12443712" cy="2561266"/>
            <a:chOff x="0" y="0"/>
            <a:chExt cx="16591616" cy="3415022"/>
          </a:xfrm>
        </p:grpSpPr>
        <p:sp>
          <p:nvSpPr>
            <p:cNvPr id="5" name="TextBox 5"/>
            <p:cNvSpPr txBox="1"/>
            <p:nvPr/>
          </p:nvSpPr>
          <p:spPr>
            <a:xfrm>
              <a:off x="36003" y="9525"/>
              <a:ext cx="9711545" cy="226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6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003" y="1770367"/>
              <a:ext cx="16555613" cy="155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7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426218"/>
              <a:ext cx="13148873" cy="0"/>
            </a:xfrm>
            <a:prstGeom prst="line">
              <a:avLst/>
            </a:prstGeom>
            <a:ln w="25521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36003" y="3314757"/>
              <a:ext cx="13112870" cy="100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5"/>
                </a:lnSpc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750" y="94626"/>
            <a:ext cx="111536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E4DC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Streaming </a:t>
            </a:r>
            <a:r>
              <a:rPr lang="en-US" sz="9200" b="1" dirty="0" smtClean="0">
                <a:solidFill>
                  <a:srgbClr val="E4DC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</a:t>
            </a:r>
            <a:endParaRPr lang="en-US" sz="9200" b="1" dirty="0">
              <a:solidFill>
                <a:srgbClr val="E4DCF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6750" y="2298338"/>
            <a:ext cx="17372617" cy="95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6"/>
              </a:lnSpc>
              <a:spcBef>
                <a:spcPct val="0"/>
              </a:spcBef>
            </a:pPr>
            <a:r>
              <a:rPr lang="en-US" sz="3621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analytics for live issue detection ,  cell Towers performance and maintenance coverage</a:t>
            </a:r>
          </a:p>
          <a:p>
            <a:pPr algn="l">
              <a:lnSpc>
                <a:spcPts val="3384"/>
              </a:lnSpc>
              <a:spcBef>
                <a:spcPct val="0"/>
              </a:spcBef>
            </a:pPr>
            <a:endParaRPr lang="en-US" sz="3621" dirty="0">
              <a:solidFill>
                <a:srgbClr val="E4DCF7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83887"/>
            <a:ext cx="7230865" cy="4872353"/>
            <a:chOff x="0" y="0"/>
            <a:chExt cx="9641153" cy="6496471"/>
          </a:xfrm>
        </p:grpSpPr>
        <p:sp>
          <p:nvSpPr>
            <p:cNvPr id="3" name="TextBox 3"/>
            <p:cNvSpPr txBox="1"/>
            <p:nvPr/>
          </p:nvSpPr>
          <p:spPr>
            <a:xfrm>
              <a:off x="26326" y="76200"/>
              <a:ext cx="9614826" cy="34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Streaming Layer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326" y="4718471"/>
              <a:ext cx="961482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121996"/>
              <a:ext cx="9614826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26326" y="6051971"/>
              <a:ext cx="9588500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8" name="Freeform 8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266557" y="4262056"/>
            <a:ext cx="2788284" cy="2788284"/>
          </a:xfrm>
          <a:custGeom>
            <a:avLst/>
            <a:gdLst/>
            <a:ahLst/>
            <a:cxnLst/>
            <a:rect l="l" t="t" r="r" b="b"/>
            <a:pathLst>
              <a:path w="2788284" h="2788284">
                <a:moveTo>
                  <a:pt x="0" y="0"/>
                </a:moveTo>
                <a:lnTo>
                  <a:pt x="2788284" y="0"/>
                </a:lnTo>
                <a:lnTo>
                  <a:pt x="2788284" y="2788284"/>
                </a:lnTo>
                <a:lnTo>
                  <a:pt x="0" y="278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60401" y="6091980"/>
            <a:ext cx="2528099" cy="348059"/>
          </a:xfrm>
          <a:custGeom>
            <a:avLst/>
            <a:gdLst/>
            <a:ahLst/>
            <a:cxnLst/>
            <a:rect l="l" t="t" r="r" b="b"/>
            <a:pathLst>
              <a:path w="2528099" h="348059">
                <a:moveTo>
                  <a:pt x="0" y="0"/>
                </a:moveTo>
                <a:lnTo>
                  <a:pt x="2528099" y="0"/>
                </a:lnTo>
                <a:lnTo>
                  <a:pt x="2528099" y="348059"/>
                </a:lnTo>
                <a:lnTo>
                  <a:pt x="0" y="34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24862" y="4419641"/>
            <a:ext cx="6736211" cy="3540829"/>
          </a:xfrm>
          <a:custGeom>
            <a:avLst/>
            <a:gdLst/>
            <a:ahLst/>
            <a:cxnLst/>
            <a:rect l="l" t="t" r="r" b="b"/>
            <a:pathLst>
              <a:path w="6736211" h="3540829">
                <a:moveTo>
                  <a:pt x="0" y="0"/>
                </a:moveTo>
                <a:lnTo>
                  <a:pt x="6736211" y="0"/>
                </a:lnTo>
                <a:lnTo>
                  <a:pt x="6736211" y="3540829"/>
                </a:lnTo>
                <a:lnTo>
                  <a:pt x="0" y="3540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732608" y="7189656"/>
            <a:ext cx="233608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Producer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02953" y="7189655"/>
            <a:ext cx="158002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Topic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85886"/>
            <a:ext cx="7056407" cy="4754799"/>
            <a:chOff x="0" y="0"/>
            <a:chExt cx="9408543" cy="6339732"/>
          </a:xfrm>
        </p:grpSpPr>
        <p:sp>
          <p:nvSpPr>
            <p:cNvPr id="3" name="TextBox 3"/>
            <p:cNvSpPr txBox="1"/>
            <p:nvPr/>
          </p:nvSpPr>
          <p:spPr>
            <a:xfrm>
              <a:off x="25691" y="66675"/>
              <a:ext cx="9382852" cy="3373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836"/>
                </a:lnSpc>
                <a:spcBef>
                  <a:spcPct val="0"/>
                </a:spcBef>
              </a:pPr>
              <a:r>
                <a:rPr lang="en-US" sz="8782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Streaming Layer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5691" y="4604630"/>
              <a:ext cx="9382852" cy="681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98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022545"/>
              <a:ext cx="9382852" cy="0"/>
            </a:xfrm>
            <a:prstGeom prst="line">
              <a:avLst/>
            </a:prstGeom>
            <a:ln w="24787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25691" y="5895513"/>
              <a:ext cx="9357161" cy="444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42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8" name="Freeform 8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58877" y="554885"/>
            <a:ext cx="7895233" cy="9636976"/>
          </a:xfrm>
          <a:custGeom>
            <a:avLst/>
            <a:gdLst/>
            <a:ahLst/>
            <a:cxnLst/>
            <a:rect l="l" t="t" r="r" b="b"/>
            <a:pathLst>
              <a:path w="7895233" h="9636976">
                <a:moveTo>
                  <a:pt x="0" y="0"/>
                </a:moveTo>
                <a:lnTo>
                  <a:pt x="7895233" y="0"/>
                </a:lnTo>
                <a:lnTo>
                  <a:pt x="7895233" y="9636976"/>
                </a:lnTo>
                <a:lnTo>
                  <a:pt x="0" y="963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4" r="-278151" b="-4871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373373"/>
            <a:ext cx="10444129" cy="3588150"/>
          </a:xfrm>
          <a:custGeom>
            <a:avLst/>
            <a:gdLst/>
            <a:ahLst/>
            <a:cxnLst/>
            <a:rect l="l" t="t" r="r" b="b"/>
            <a:pathLst>
              <a:path w="10444129" h="3588150">
                <a:moveTo>
                  <a:pt x="0" y="0"/>
                </a:moveTo>
                <a:lnTo>
                  <a:pt x="10444129" y="0"/>
                </a:lnTo>
                <a:lnTo>
                  <a:pt x="10444129" y="3588150"/>
                </a:lnTo>
                <a:lnTo>
                  <a:pt x="0" y="358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206"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8561456" y="3942794"/>
            <a:ext cx="2997421" cy="986424"/>
          </a:xfrm>
          <a:custGeom>
            <a:avLst/>
            <a:gdLst/>
            <a:ahLst/>
            <a:cxnLst/>
            <a:rect l="l" t="t" r="r" b="b"/>
            <a:pathLst>
              <a:path w="2997421" h="986424">
                <a:moveTo>
                  <a:pt x="0" y="986424"/>
                </a:moveTo>
                <a:lnTo>
                  <a:pt x="2997421" y="986424"/>
                </a:lnTo>
                <a:lnTo>
                  <a:pt x="2997421" y="0"/>
                </a:lnTo>
                <a:lnTo>
                  <a:pt x="0" y="0"/>
                </a:lnTo>
                <a:lnTo>
                  <a:pt x="0" y="98642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66750" y="4686412"/>
            <a:ext cx="1704618" cy="573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Producer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6400" y="952500"/>
            <a:ext cx="2262477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Raw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6112" y="1963869"/>
            <a:ext cx="3960676" cy="396067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163662" y="5924545"/>
            <a:ext cx="3960676" cy="396067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794837" y="1963869"/>
            <a:ext cx="3960676" cy="396067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 l="-10294" t="-31301" r="-15633" b="-3660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36112" y="5924545"/>
            <a:ext cx="3960676" cy="396067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163662" y="1963869"/>
            <a:ext cx="3960676" cy="396067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6"/>
              <a:stretch>
                <a:fillRect t="-9057" b="-61355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794837" y="5924545"/>
            <a:ext cx="3960676" cy="396067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5" name="TextBox 5"/>
          <p:cNvSpPr txBox="1"/>
          <p:nvPr/>
        </p:nvSpPr>
        <p:spPr>
          <a:xfrm>
            <a:off x="4284514" y="251229"/>
            <a:ext cx="9711050" cy="1300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Our Team</a:t>
            </a:r>
            <a:endParaRPr lang="en-US" sz="9000" dirty="0">
              <a:solidFill>
                <a:srgbClr val="E4DCF7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93412"/>
            <a:ext cx="9480830" cy="4872353"/>
            <a:chOff x="0" y="0"/>
            <a:chExt cx="12641107" cy="6496471"/>
          </a:xfrm>
        </p:grpSpPr>
        <p:sp>
          <p:nvSpPr>
            <p:cNvPr id="3" name="TextBox 3"/>
            <p:cNvSpPr txBox="1"/>
            <p:nvPr/>
          </p:nvSpPr>
          <p:spPr>
            <a:xfrm>
              <a:off x="26326" y="76200"/>
              <a:ext cx="12614780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Streaming Layer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6326" y="4718471"/>
              <a:ext cx="961482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300595"/>
              <a:ext cx="9614826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26326" y="6051971"/>
              <a:ext cx="9588500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8" name="Freeform 8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3105" y="2607140"/>
            <a:ext cx="4433686" cy="2449405"/>
          </a:xfrm>
          <a:custGeom>
            <a:avLst/>
            <a:gdLst/>
            <a:ahLst/>
            <a:cxnLst/>
            <a:rect l="l" t="t" r="r" b="b"/>
            <a:pathLst>
              <a:path w="4433686" h="2449405">
                <a:moveTo>
                  <a:pt x="0" y="0"/>
                </a:moveTo>
                <a:lnTo>
                  <a:pt x="4433686" y="0"/>
                </a:lnTo>
                <a:lnTo>
                  <a:pt x="4433686" y="2449404"/>
                </a:lnTo>
                <a:lnTo>
                  <a:pt x="0" y="244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59" t="-62029" r="-8469" b="-474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556791" y="2843954"/>
            <a:ext cx="13091437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Spark Streaming Data Transformation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39362" y="4018233"/>
            <a:ext cx="10250741" cy="337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Ingests parsed real-time tower data (df_parsed)</a:t>
            </a:r>
          </a:p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Calculates total maintenance cost per tower</a:t>
            </a:r>
          </a:p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Flags high-risk towers based on performance KPIs</a:t>
            </a:r>
          </a:p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Detects anomalies caused by extreme network behavior</a:t>
            </a:r>
          </a:p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Standardizes timestamps for time-series analysis</a:t>
            </a:r>
          </a:p>
          <a:p>
            <a:pPr marL="601176" lvl="1" indent="-300588" algn="l">
              <a:lnSpc>
                <a:spcPts val="3898"/>
              </a:lnSpc>
              <a:buFont typeface="Arial"/>
              <a:buChar char="•"/>
            </a:pPr>
            <a:r>
              <a:rPr lang="en-US" sz="2784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Prepares geospatial fields for map-based visualization</a:t>
            </a:r>
          </a:p>
          <a:p>
            <a:pPr algn="l">
              <a:lnSpc>
                <a:spcPts val="3898"/>
              </a:lnSpc>
            </a:pPr>
            <a:endParaRPr lang="en-US" sz="2784" b="1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8200" y="2680287"/>
            <a:ext cx="13329325" cy="7606713"/>
            <a:chOff x="0" y="0"/>
            <a:chExt cx="3521801" cy="2009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1801" cy="2009804"/>
            </a:xfrm>
            <a:custGeom>
              <a:avLst/>
              <a:gdLst/>
              <a:ahLst/>
              <a:cxnLst/>
              <a:rect l="l" t="t" r="r" b="b"/>
              <a:pathLst>
                <a:path w="3521801" h="2009804">
                  <a:moveTo>
                    <a:pt x="0" y="0"/>
                  </a:moveTo>
                  <a:lnTo>
                    <a:pt x="3521801" y="0"/>
                  </a:lnTo>
                  <a:lnTo>
                    <a:pt x="3521801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t="-173" b="-1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5" name="Freeform 5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9150" y="1116023"/>
            <a:ext cx="12443712" cy="2374967"/>
            <a:chOff x="0" y="0"/>
            <a:chExt cx="16591616" cy="3166622"/>
          </a:xfrm>
        </p:grpSpPr>
        <p:sp>
          <p:nvSpPr>
            <p:cNvPr id="9" name="TextBox 9"/>
            <p:cNvSpPr txBox="1"/>
            <p:nvPr/>
          </p:nvSpPr>
          <p:spPr>
            <a:xfrm>
              <a:off x="36003" y="9525"/>
              <a:ext cx="9711545" cy="226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6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003" y="1521967"/>
              <a:ext cx="16555613" cy="155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7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302018"/>
              <a:ext cx="13148873" cy="0"/>
            </a:xfrm>
            <a:prstGeom prst="line">
              <a:avLst/>
            </a:prstGeom>
            <a:ln w="25521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36003" y="3066358"/>
              <a:ext cx="13112870" cy="100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5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105" y="2607140"/>
            <a:ext cx="4433686" cy="2449405"/>
          </a:xfrm>
          <a:custGeom>
            <a:avLst/>
            <a:gdLst/>
            <a:ahLst/>
            <a:cxnLst/>
            <a:rect l="l" t="t" r="r" b="b"/>
            <a:pathLst>
              <a:path w="4433686" h="2449405">
                <a:moveTo>
                  <a:pt x="0" y="0"/>
                </a:moveTo>
                <a:lnTo>
                  <a:pt x="4433686" y="0"/>
                </a:lnTo>
                <a:lnTo>
                  <a:pt x="4433686" y="2449404"/>
                </a:lnTo>
                <a:lnTo>
                  <a:pt x="0" y="244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59" t="-62029" r="-8469" b="-47453"/>
            </a:stretch>
          </a:blipFill>
        </p:spPr>
      </p:sp>
      <p:sp>
        <p:nvSpPr>
          <p:cNvPr id="14" name="TextBox 3"/>
          <p:cNvSpPr txBox="1"/>
          <p:nvPr/>
        </p:nvSpPr>
        <p:spPr>
          <a:xfrm>
            <a:off x="686494" y="641037"/>
            <a:ext cx="10286306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9000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Streaming </a:t>
            </a:r>
            <a:r>
              <a:rPr lang="en-US" sz="9000" dirty="0" smtClean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Process</a:t>
            </a:r>
            <a:endParaRPr lang="en-US" sz="9000" dirty="0">
              <a:solidFill>
                <a:srgbClr val="E4DCF7"/>
              </a:solidFill>
              <a:latin typeface="Radley"/>
              <a:ea typeface="Radley"/>
              <a:cs typeface="Radley"/>
              <a:sym typeface="Radle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8043" y="-343567"/>
            <a:ext cx="9923746" cy="4567889"/>
            <a:chOff x="0" y="0"/>
            <a:chExt cx="13231661" cy="6090518"/>
          </a:xfrm>
        </p:grpSpPr>
        <p:sp>
          <p:nvSpPr>
            <p:cNvPr id="3" name="TextBox 3"/>
            <p:cNvSpPr txBox="1"/>
            <p:nvPr/>
          </p:nvSpPr>
          <p:spPr>
            <a:xfrm>
              <a:off x="4812956" y="247650"/>
              <a:ext cx="6946077" cy="2878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35"/>
                </a:lnSpc>
              </a:pPr>
              <a:r>
                <a:rPr lang="en-US" sz="8817" spc="-44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         Cassandra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629773"/>
              <a:ext cx="13231661" cy="460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11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420814"/>
              <a:ext cx="13231661" cy="0"/>
            </a:xfrm>
            <a:prstGeom prst="line">
              <a:avLst/>
            </a:prstGeom>
            <a:ln w="23685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>
            <a:off x="416010" y="4023132"/>
            <a:ext cx="8827571" cy="5775786"/>
          </a:xfrm>
          <a:custGeom>
            <a:avLst/>
            <a:gdLst/>
            <a:ahLst/>
            <a:cxnLst/>
            <a:rect l="l" t="t" r="r" b="b"/>
            <a:pathLst>
              <a:path w="8827571" h="5775786">
                <a:moveTo>
                  <a:pt x="0" y="0"/>
                </a:moveTo>
                <a:lnTo>
                  <a:pt x="8827571" y="0"/>
                </a:lnTo>
                <a:lnTo>
                  <a:pt x="8827571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99226" y="3535049"/>
            <a:ext cx="5848250" cy="6751951"/>
          </a:xfrm>
          <a:custGeom>
            <a:avLst/>
            <a:gdLst/>
            <a:ahLst/>
            <a:cxnLst/>
            <a:rect l="l" t="t" r="r" b="b"/>
            <a:pathLst>
              <a:path w="5848250" h="6751951">
                <a:moveTo>
                  <a:pt x="0" y="0"/>
                </a:moveTo>
                <a:lnTo>
                  <a:pt x="5848250" y="0"/>
                </a:lnTo>
                <a:lnTo>
                  <a:pt x="5848250" y="6751951"/>
                </a:lnTo>
                <a:lnTo>
                  <a:pt x="0" y="6751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65"/>
            </a:stretch>
          </a:blipFill>
        </p:spPr>
      </p:sp>
      <p:sp>
        <p:nvSpPr>
          <p:cNvPr id="8" name="Freeform 8"/>
          <p:cNvSpPr/>
          <p:nvPr/>
        </p:nvSpPr>
        <p:spPr>
          <a:xfrm rot="-3008916" flipV="1">
            <a:off x="9359047" y="6180011"/>
            <a:ext cx="2481838" cy="1462028"/>
          </a:xfrm>
          <a:custGeom>
            <a:avLst/>
            <a:gdLst/>
            <a:ahLst/>
            <a:cxnLst/>
            <a:rect l="l" t="t" r="r" b="b"/>
            <a:pathLst>
              <a:path w="2481838" h="1462028">
                <a:moveTo>
                  <a:pt x="0" y="1462028"/>
                </a:moveTo>
                <a:lnTo>
                  <a:pt x="2481838" y="1462028"/>
                </a:lnTo>
                <a:lnTo>
                  <a:pt x="2481838" y="0"/>
                </a:lnTo>
                <a:lnTo>
                  <a:pt x="0" y="0"/>
                </a:lnTo>
                <a:lnTo>
                  <a:pt x="0" y="14620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105275" y="5615940"/>
            <a:ext cx="111442" cy="108585"/>
            <a:chOff x="0" y="0"/>
            <a:chExt cx="148590" cy="144780"/>
          </a:xfrm>
        </p:grpSpPr>
        <p:sp>
          <p:nvSpPr>
            <p:cNvPr id="10" name="Freeform 10"/>
            <p:cNvSpPr/>
            <p:nvPr/>
          </p:nvSpPr>
          <p:spPr>
            <a:xfrm>
              <a:off x="49280" y="48273"/>
              <a:ext cx="47240" cy="40567"/>
            </a:xfrm>
            <a:custGeom>
              <a:avLst/>
              <a:gdLst/>
              <a:ahLst/>
              <a:cxnLst/>
              <a:rect l="l" t="t" r="r" b="b"/>
              <a:pathLst>
                <a:path w="47240" h="40567">
                  <a:moveTo>
                    <a:pt x="47240" y="13957"/>
                  </a:moveTo>
                  <a:cubicBezTo>
                    <a:pt x="25650" y="48247"/>
                    <a:pt x="5330" y="41897"/>
                    <a:pt x="1520" y="35547"/>
                  </a:cubicBezTo>
                  <a:cubicBezTo>
                    <a:pt x="-2290" y="27927"/>
                    <a:pt x="1520" y="7607"/>
                    <a:pt x="7870" y="2527"/>
                  </a:cubicBezTo>
                  <a:cubicBezTo>
                    <a:pt x="14220" y="-3823"/>
                    <a:pt x="40890" y="3797"/>
                    <a:pt x="40890" y="379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2077402" y="6558915"/>
            <a:ext cx="413385" cy="468630"/>
            <a:chOff x="0" y="0"/>
            <a:chExt cx="551180" cy="624840"/>
          </a:xfrm>
        </p:grpSpPr>
        <p:sp>
          <p:nvSpPr>
            <p:cNvPr id="12" name="Freeform 12"/>
            <p:cNvSpPr/>
            <p:nvPr/>
          </p:nvSpPr>
          <p:spPr>
            <a:xfrm>
              <a:off x="45991" y="48780"/>
              <a:ext cx="453412" cy="526023"/>
            </a:xfrm>
            <a:custGeom>
              <a:avLst/>
              <a:gdLst/>
              <a:ahLst/>
              <a:cxnLst/>
              <a:rect l="l" t="t" r="r" b="b"/>
              <a:pathLst>
                <a:path w="453412" h="526023">
                  <a:moveTo>
                    <a:pt x="204199" y="422390"/>
                  </a:moveTo>
                  <a:cubicBezTo>
                    <a:pt x="190229" y="319520"/>
                    <a:pt x="97519" y="300470"/>
                    <a:pt x="82279" y="273800"/>
                  </a:cubicBezTo>
                  <a:cubicBezTo>
                    <a:pt x="73389" y="258560"/>
                    <a:pt x="74659" y="240780"/>
                    <a:pt x="81009" y="228080"/>
                  </a:cubicBezTo>
                  <a:cubicBezTo>
                    <a:pt x="88629" y="214110"/>
                    <a:pt x="110219" y="203950"/>
                    <a:pt x="133079" y="196330"/>
                  </a:cubicBezTo>
                  <a:cubicBezTo>
                    <a:pt x="168639" y="184900"/>
                    <a:pt x="266429" y="170930"/>
                    <a:pt x="285479" y="184900"/>
                  </a:cubicBezTo>
                  <a:cubicBezTo>
                    <a:pt x="293099" y="189980"/>
                    <a:pt x="295639" y="205220"/>
                    <a:pt x="291829" y="212840"/>
                  </a:cubicBezTo>
                  <a:cubicBezTo>
                    <a:pt x="289289" y="220460"/>
                    <a:pt x="267699" y="228080"/>
                    <a:pt x="268969" y="229350"/>
                  </a:cubicBezTo>
                  <a:cubicBezTo>
                    <a:pt x="268969" y="230620"/>
                    <a:pt x="293099" y="214110"/>
                    <a:pt x="299449" y="219190"/>
                  </a:cubicBezTo>
                  <a:cubicBezTo>
                    <a:pt x="312149" y="228080"/>
                    <a:pt x="309609" y="292850"/>
                    <a:pt x="305799" y="318250"/>
                  </a:cubicBezTo>
                  <a:cubicBezTo>
                    <a:pt x="301989" y="336030"/>
                    <a:pt x="298179" y="346190"/>
                    <a:pt x="289289" y="358890"/>
                  </a:cubicBezTo>
                  <a:cubicBezTo>
                    <a:pt x="276589" y="376670"/>
                    <a:pt x="254999" y="400800"/>
                    <a:pt x="233409" y="410960"/>
                  </a:cubicBezTo>
                  <a:cubicBezTo>
                    <a:pt x="210549" y="421120"/>
                    <a:pt x="174989" y="419850"/>
                    <a:pt x="153399" y="421120"/>
                  </a:cubicBezTo>
                  <a:cubicBezTo>
                    <a:pt x="138159" y="421120"/>
                    <a:pt x="130539" y="423660"/>
                    <a:pt x="116569" y="418580"/>
                  </a:cubicBezTo>
                  <a:cubicBezTo>
                    <a:pt x="92439" y="409690"/>
                    <a:pt x="45449" y="379210"/>
                    <a:pt x="26399" y="355080"/>
                  </a:cubicBezTo>
                  <a:cubicBezTo>
                    <a:pt x="12429" y="336030"/>
                    <a:pt x="8619" y="315710"/>
                    <a:pt x="4809" y="291580"/>
                  </a:cubicBezTo>
                  <a:cubicBezTo>
                    <a:pt x="-271" y="264910"/>
                    <a:pt x="-2811" y="223000"/>
                    <a:pt x="4809" y="203950"/>
                  </a:cubicBezTo>
                  <a:cubicBezTo>
                    <a:pt x="9889" y="192520"/>
                    <a:pt x="16239" y="184900"/>
                    <a:pt x="26399" y="179820"/>
                  </a:cubicBezTo>
                  <a:cubicBezTo>
                    <a:pt x="37829" y="174740"/>
                    <a:pt x="59419" y="170930"/>
                    <a:pt x="72119" y="177280"/>
                  </a:cubicBezTo>
                  <a:cubicBezTo>
                    <a:pt x="88629" y="187440"/>
                    <a:pt x="83549" y="228080"/>
                    <a:pt x="106409" y="243320"/>
                  </a:cubicBezTo>
                  <a:cubicBezTo>
                    <a:pt x="147049" y="271260"/>
                    <a:pt x="301989" y="254750"/>
                    <a:pt x="333739" y="269990"/>
                  </a:cubicBezTo>
                  <a:cubicBezTo>
                    <a:pt x="343899" y="275070"/>
                    <a:pt x="348979" y="278880"/>
                    <a:pt x="351519" y="286500"/>
                  </a:cubicBezTo>
                  <a:cubicBezTo>
                    <a:pt x="354059" y="294120"/>
                    <a:pt x="352789" y="306820"/>
                    <a:pt x="343899" y="314440"/>
                  </a:cubicBezTo>
                  <a:cubicBezTo>
                    <a:pt x="324849" y="328410"/>
                    <a:pt x="225789" y="329680"/>
                    <a:pt x="201659" y="319520"/>
                  </a:cubicBezTo>
                  <a:cubicBezTo>
                    <a:pt x="191499" y="314440"/>
                    <a:pt x="183879" y="305550"/>
                    <a:pt x="182609" y="297930"/>
                  </a:cubicBezTo>
                  <a:cubicBezTo>
                    <a:pt x="182609" y="289040"/>
                    <a:pt x="192769" y="275070"/>
                    <a:pt x="201659" y="269990"/>
                  </a:cubicBezTo>
                  <a:cubicBezTo>
                    <a:pt x="213089" y="264910"/>
                    <a:pt x="235949" y="266180"/>
                    <a:pt x="247379" y="269990"/>
                  </a:cubicBezTo>
                  <a:cubicBezTo>
                    <a:pt x="254999" y="273800"/>
                    <a:pt x="262619" y="278880"/>
                    <a:pt x="265159" y="285230"/>
                  </a:cubicBezTo>
                  <a:cubicBezTo>
                    <a:pt x="266429" y="292850"/>
                    <a:pt x="265159" y="303010"/>
                    <a:pt x="261349" y="309360"/>
                  </a:cubicBezTo>
                  <a:cubicBezTo>
                    <a:pt x="257539" y="314440"/>
                    <a:pt x="244839" y="313170"/>
                    <a:pt x="241029" y="320790"/>
                  </a:cubicBezTo>
                  <a:cubicBezTo>
                    <a:pt x="234679" y="329680"/>
                    <a:pt x="246109" y="352540"/>
                    <a:pt x="237219" y="366510"/>
                  </a:cubicBezTo>
                  <a:cubicBezTo>
                    <a:pt x="224519" y="385560"/>
                    <a:pt x="174989" y="408420"/>
                    <a:pt x="150859" y="416040"/>
                  </a:cubicBezTo>
                  <a:cubicBezTo>
                    <a:pt x="135619" y="419850"/>
                    <a:pt x="120379" y="422390"/>
                    <a:pt x="110219" y="418580"/>
                  </a:cubicBezTo>
                  <a:cubicBezTo>
                    <a:pt x="102599" y="414770"/>
                    <a:pt x="94979" y="408420"/>
                    <a:pt x="94979" y="400800"/>
                  </a:cubicBezTo>
                  <a:cubicBezTo>
                    <a:pt x="93709" y="388100"/>
                    <a:pt x="112759" y="361430"/>
                    <a:pt x="127999" y="348730"/>
                  </a:cubicBezTo>
                  <a:cubicBezTo>
                    <a:pt x="143239" y="336030"/>
                    <a:pt x="164829" y="337300"/>
                    <a:pt x="182609" y="323330"/>
                  </a:cubicBezTo>
                  <a:cubicBezTo>
                    <a:pt x="210549" y="304280"/>
                    <a:pt x="268969" y="250940"/>
                    <a:pt x="266429" y="234430"/>
                  </a:cubicBezTo>
                  <a:cubicBezTo>
                    <a:pt x="265159" y="226810"/>
                    <a:pt x="254999" y="223000"/>
                    <a:pt x="244839" y="220460"/>
                  </a:cubicBezTo>
                  <a:cubicBezTo>
                    <a:pt x="220709" y="212840"/>
                    <a:pt x="143239" y="225540"/>
                    <a:pt x="121649" y="217920"/>
                  </a:cubicBezTo>
                  <a:cubicBezTo>
                    <a:pt x="111489" y="214110"/>
                    <a:pt x="105139" y="209030"/>
                    <a:pt x="103869" y="201410"/>
                  </a:cubicBezTo>
                  <a:cubicBezTo>
                    <a:pt x="102599" y="193790"/>
                    <a:pt x="107679" y="176010"/>
                    <a:pt x="116569" y="170930"/>
                  </a:cubicBezTo>
                  <a:cubicBezTo>
                    <a:pt x="125459" y="164580"/>
                    <a:pt x="147049" y="174740"/>
                    <a:pt x="155939" y="168390"/>
                  </a:cubicBezTo>
                  <a:cubicBezTo>
                    <a:pt x="167369" y="158230"/>
                    <a:pt x="163559" y="122670"/>
                    <a:pt x="171179" y="107430"/>
                  </a:cubicBezTo>
                  <a:cubicBezTo>
                    <a:pt x="177529" y="97270"/>
                    <a:pt x="195309" y="89650"/>
                    <a:pt x="194039" y="85840"/>
                  </a:cubicBezTo>
                  <a:cubicBezTo>
                    <a:pt x="191499" y="78220"/>
                    <a:pt x="106409" y="82030"/>
                    <a:pt x="105139" y="89650"/>
                  </a:cubicBezTo>
                  <a:cubicBezTo>
                    <a:pt x="103869" y="96000"/>
                    <a:pt x="163559" y="109970"/>
                    <a:pt x="173719" y="123940"/>
                  </a:cubicBezTo>
                  <a:cubicBezTo>
                    <a:pt x="178799" y="132830"/>
                    <a:pt x="177529" y="146800"/>
                    <a:pt x="173719" y="153150"/>
                  </a:cubicBezTo>
                  <a:cubicBezTo>
                    <a:pt x="171179" y="159500"/>
                    <a:pt x="162289" y="163310"/>
                    <a:pt x="153399" y="164580"/>
                  </a:cubicBezTo>
                  <a:cubicBezTo>
                    <a:pt x="136889" y="167120"/>
                    <a:pt x="97519" y="163310"/>
                    <a:pt x="79739" y="150610"/>
                  </a:cubicBezTo>
                  <a:cubicBezTo>
                    <a:pt x="63229" y="137910"/>
                    <a:pt x="46719" y="111240"/>
                    <a:pt x="47989" y="90920"/>
                  </a:cubicBezTo>
                  <a:cubicBezTo>
                    <a:pt x="50529" y="69330"/>
                    <a:pt x="75929" y="40120"/>
                    <a:pt x="102599" y="24880"/>
                  </a:cubicBezTo>
                  <a:cubicBezTo>
                    <a:pt x="139429" y="4560"/>
                    <a:pt x="220709" y="-4330"/>
                    <a:pt x="258809" y="2020"/>
                  </a:cubicBezTo>
                  <a:cubicBezTo>
                    <a:pt x="282939" y="4560"/>
                    <a:pt x="301989" y="14720"/>
                    <a:pt x="315959" y="28690"/>
                  </a:cubicBezTo>
                  <a:cubicBezTo>
                    <a:pt x="328659" y="41390"/>
                    <a:pt x="336279" y="56630"/>
                    <a:pt x="342629" y="76950"/>
                  </a:cubicBezTo>
                  <a:cubicBezTo>
                    <a:pt x="350249" y="104890"/>
                    <a:pt x="364219" y="150610"/>
                    <a:pt x="352789" y="181090"/>
                  </a:cubicBezTo>
                  <a:cubicBezTo>
                    <a:pt x="338819" y="212840"/>
                    <a:pt x="293099" y="247130"/>
                    <a:pt x="256269" y="261100"/>
                  </a:cubicBezTo>
                  <a:cubicBezTo>
                    <a:pt x="220709" y="273800"/>
                    <a:pt x="162289" y="273800"/>
                    <a:pt x="138159" y="264910"/>
                  </a:cubicBezTo>
                  <a:cubicBezTo>
                    <a:pt x="126729" y="259830"/>
                    <a:pt x="120379" y="253480"/>
                    <a:pt x="115299" y="243320"/>
                  </a:cubicBezTo>
                  <a:cubicBezTo>
                    <a:pt x="110219" y="231890"/>
                    <a:pt x="108949" y="209030"/>
                    <a:pt x="112759" y="197600"/>
                  </a:cubicBezTo>
                  <a:cubicBezTo>
                    <a:pt x="116569" y="188710"/>
                    <a:pt x="120379" y="183630"/>
                    <a:pt x="130539" y="178550"/>
                  </a:cubicBezTo>
                  <a:cubicBezTo>
                    <a:pt x="158479" y="164580"/>
                    <a:pt x="263889" y="151880"/>
                    <a:pt x="312149" y="169660"/>
                  </a:cubicBezTo>
                  <a:cubicBezTo>
                    <a:pt x="352789" y="184900"/>
                    <a:pt x="384539" y="225540"/>
                    <a:pt x="408669" y="262370"/>
                  </a:cubicBezTo>
                  <a:cubicBezTo>
                    <a:pt x="431529" y="299200"/>
                    <a:pt x="451849" y="357620"/>
                    <a:pt x="453119" y="393180"/>
                  </a:cubicBezTo>
                  <a:cubicBezTo>
                    <a:pt x="454389" y="416040"/>
                    <a:pt x="451849" y="433820"/>
                    <a:pt x="439149" y="451600"/>
                  </a:cubicBezTo>
                  <a:cubicBezTo>
                    <a:pt x="421369" y="475730"/>
                    <a:pt x="384539" y="498590"/>
                    <a:pt x="342629" y="512560"/>
                  </a:cubicBezTo>
                  <a:cubicBezTo>
                    <a:pt x="280399" y="531610"/>
                    <a:pt x="140699" y="525260"/>
                    <a:pt x="96249" y="523990"/>
                  </a:cubicBezTo>
                  <a:cubicBezTo>
                    <a:pt x="79739" y="523990"/>
                    <a:pt x="72119" y="525260"/>
                    <a:pt x="61959" y="520180"/>
                  </a:cubicBezTo>
                  <a:cubicBezTo>
                    <a:pt x="53069" y="516370"/>
                    <a:pt x="44179" y="508750"/>
                    <a:pt x="39099" y="498590"/>
                  </a:cubicBezTo>
                  <a:cubicBezTo>
                    <a:pt x="31479" y="484620"/>
                    <a:pt x="26399" y="459220"/>
                    <a:pt x="27669" y="438900"/>
                  </a:cubicBezTo>
                  <a:cubicBezTo>
                    <a:pt x="30209" y="418580"/>
                    <a:pt x="36559" y="395720"/>
                    <a:pt x="51799" y="379210"/>
                  </a:cubicBezTo>
                  <a:cubicBezTo>
                    <a:pt x="72119" y="356350"/>
                    <a:pt x="125459" y="332220"/>
                    <a:pt x="147049" y="329680"/>
                  </a:cubicBezTo>
                  <a:cubicBezTo>
                    <a:pt x="157209" y="328410"/>
                    <a:pt x="164829" y="329680"/>
                    <a:pt x="169909" y="334760"/>
                  </a:cubicBezTo>
                  <a:cubicBezTo>
                    <a:pt x="174989" y="338570"/>
                    <a:pt x="180069" y="350000"/>
                    <a:pt x="178799" y="356350"/>
                  </a:cubicBezTo>
                  <a:cubicBezTo>
                    <a:pt x="177529" y="363970"/>
                    <a:pt x="172449" y="372860"/>
                    <a:pt x="166099" y="376670"/>
                  </a:cubicBezTo>
                  <a:cubicBezTo>
                    <a:pt x="157209" y="380480"/>
                    <a:pt x="141969" y="379210"/>
                    <a:pt x="130539" y="372860"/>
                  </a:cubicBezTo>
                  <a:cubicBezTo>
                    <a:pt x="115299" y="365240"/>
                    <a:pt x="94979" y="344920"/>
                    <a:pt x="86089" y="320790"/>
                  </a:cubicBezTo>
                  <a:cubicBezTo>
                    <a:pt x="72119" y="286500"/>
                    <a:pt x="68309" y="203950"/>
                    <a:pt x="81009" y="177280"/>
                  </a:cubicBezTo>
                  <a:cubicBezTo>
                    <a:pt x="88629" y="163310"/>
                    <a:pt x="103869" y="154420"/>
                    <a:pt x="116569" y="153150"/>
                  </a:cubicBezTo>
                  <a:cubicBezTo>
                    <a:pt x="127999" y="151880"/>
                    <a:pt x="144509" y="159500"/>
                    <a:pt x="153399" y="168390"/>
                  </a:cubicBezTo>
                  <a:cubicBezTo>
                    <a:pt x="163559" y="178550"/>
                    <a:pt x="167369" y="195060"/>
                    <a:pt x="171179" y="212840"/>
                  </a:cubicBezTo>
                  <a:cubicBezTo>
                    <a:pt x="176259" y="234430"/>
                    <a:pt x="186419" y="275070"/>
                    <a:pt x="177529" y="291580"/>
                  </a:cubicBezTo>
                  <a:cubicBezTo>
                    <a:pt x="171179" y="303010"/>
                    <a:pt x="153399" y="313170"/>
                    <a:pt x="144509" y="311900"/>
                  </a:cubicBezTo>
                  <a:cubicBezTo>
                    <a:pt x="136889" y="310630"/>
                    <a:pt x="129269" y="299200"/>
                    <a:pt x="126729" y="289040"/>
                  </a:cubicBezTo>
                  <a:cubicBezTo>
                    <a:pt x="122919" y="271260"/>
                    <a:pt x="133079" y="231890"/>
                    <a:pt x="144509" y="211570"/>
                  </a:cubicBezTo>
                  <a:cubicBezTo>
                    <a:pt x="153399" y="193790"/>
                    <a:pt x="169909" y="173470"/>
                    <a:pt x="183879" y="169660"/>
                  </a:cubicBezTo>
                  <a:cubicBezTo>
                    <a:pt x="194039" y="165850"/>
                    <a:pt x="206739" y="172200"/>
                    <a:pt x="214359" y="177280"/>
                  </a:cubicBezTo>
                  <a:cubicBezTo>
                    <a:pt x="220709" y="182360"/>
                    <a:pt x="223249" y="189980"/>
                    <a:pt x="227059" y="201410"/>
                  </a:cubicBezTo>
                  <a:cubicBezTo>
                    <a:pt x="233409" y="228080"/>
                    <a:pt x="235949" y="319520"/>
                    <a:pt x="229599" y="346190"/>
                  </a:cubicBezTo>
                  <a:cubicBezTo>
                    <a:pt x="227059" y="356350"/>
                    <a:pt x="224519" y="362700"/>
                    <a:pt x="219439" y="366510"/>
                  </a:cubicBezTo>
                  <a:cubicBezTo>
                    <a:pt x="211819" y="370320"/>
                    <a:pt x="195309" y="370320"/>
                    <a:pt x="187689" y="365240"/>
                  </a:cubicBezTo>
                  <a:cubicBezTo>
                    <a:pt x="182609" y="361430"/>
                    <a:pt x="177529" y="350000"/>
                    <a:pt x="178799" y="343650"/>
                  </a:cubicBezTo>
                  <a:cubicBezTo>
                    <a:pt x="181339" y="334760"/>
                    <a:pt x="192769" y="322060"/>
                    <a:pt x="200389" y="320790"/>
                  </a:cubicBezTo>
                  <a:cubicBezTo>
                    <a:pt x="208009" y="319520"/>
                    <a:pt x="223249" y="328410"/>
                    <a:pt x="227059" y="334760"/>
                  </a:cubicBezTo>
                  <a:cubicBezTo>
                    <a:pt x="230869" y="341110"/>
                    <a:pt x="230869" y="352540"/>
                    <a:pt x="227059" y="358890"/>
                  </a:cubicBezTo>
                  <a:cubicBezTo>
                    <a:pt x="221979" y="365240"/>
                    <a:pt x="205469" y="371590"/>
                    <a:pt x="197849" y="370320"/>
                  </a:cubicBezTo>
                  <a:cubicBezTo>
                    <a:pt x="191499" y="369050"/>
                    <a:pt x="185149" y="363970"/>
                    <a:pt x="180069" y="353810"/>
                  </a:cubicBezTo>
                  <a:cubicBezTo>
                    <a:pt x="169909" y="329680"/>
                    <a:pt x="176259" y="206490"/>
                    <a:pt x="181339" y="205220"/>
                  </a:cubicBezTo>
                  <a:cubicBezTo>
                    <a:pt x="183879" y="205220"/>
                    <a:pt x="191499" y="219190"/>
                    <a:pt x="191499" y="229350"/>
                  </a:cubicBezTo>
                  <a:cubicBezTo>
                    <a:pt x="192769" y="247130"/>
                    <a:pt x="185149" y="283960"/>
                    <a:pt x="174989" y="297930"/>
                  </a:cubicBezTo>
                  <a:cubicBezTo>
                    <a:pt x="168639" y="306820"/>
                    <a:pt x="158479" y="313170"/>
                    <a:pt x="150859" y="313170"/>
                  </a:cubicBezTo>
                  <a:cubicBezTo>
                    <a:pt x="144509" y="313170"/>
                    <a:pt x="135619" y="308090"/>
                    <a:pt x="130539" y="300470"/>
                  </a:cubicBezTo>
                  <a:cubicBezTo>
                    <a:pt x="121649" y="285230"/>
                    <a:pt x="126729" y="211570"/>
                    <a:pt x="127999" y="211570"/>
                  </a:cubicBezTo>
                  <a:cubicBezTo>
                    <a:pt x="129269" y="211570"/>
                    <a:pt x="127999" y="319520"/>
                    <a:pt x="141969" y="330950"/>
                  </a:cubicBezTo>
                  <a:cubicBezTo>
                    <a:pt x="147049" y="337300"/>
                    <a:pt x="158479" y="327140"/>
                    <a:pt x="164829" y="330950"/>
                  </a:cubicBezTo>
                  <a:cubicBezTo>
                    <a:pt x="172449" y="334760"/>
                    <a:pt x="178799" y="348730"/>
                    <a:pt x="178799" y="356350"/>
                  </a:cubicBezTo>
                  <a:cubicBezTo>
                    <a:pt x="178799" y="363970"/>
                    <a:pt x="173719" y="370320"/>
                    <a:pt x="166099" y="376670"/>
                  </a:cubicBezTo>
                  <a:cubicBezTo>
                    <a:pt x="152129" y="386830"/>
                    <a:pt x="107679" y="388100"/>
                    <a:pt x="93709" y="400800"/>
                  </a:cubicBezTo>
                  <a:cubicBezTo>
                    <a:pt x="82279" y="410960"/>
                    <a:pt x="77199" y="427470"/>
                    <a:pt x="77199" y="440170"/>
                  </a:cubicBezTo>
                  <a:cubicBezTo>
                    <a:pt x="78469" y="451600"/>
                    <a:pt x="83549" y="465570"/>
                    <a:pt x="96249" y="473190"/>
                  </a:cubicBezTo>
                  <a:cubicBezTo>
                    <a:pt x="129269" y="492240"/>
                    <a:pt x="270239" y="478270"/>
                    <a:pt x="323579" y="464300"/>
                  </a:cubicBezTo>
                  <a:cubicBezTo>
                    <a:pt x="355329" y="456680"/>
                    <a:pt x="383269" y="445250"/>
                    <a:pt x="394699" y="431280"/>
                  </a:cubicBezTo>
                  <a:cubicBezTo>
                    <a:pt x="402319" y="422390"/>
                    <a:pt x="403589" y="414770"/>
                    <a:pt x="403589" y="402070"/>
                  </a:cubicBezTo>
                  <a:cubicBezTo>
                    <a:pt x="403589" y="377940"/>
                    <a:pt x="389619" y="320790"/>
                    <a:pt x="373109" y="296660"/>
                  </a:cubicBezTo>
                  <a:cubicBezTo>
                    <a:pt x="359139" y="277610"/>
                    <a:pt x="333739" y="271260"/>
                    <a:pt x="321039" y="257290"/>
                  </a:cubicBezTo>
                  <a:cubicBezTo>
                    <a:pt x="310879" y="244590"/>
                    <a:pt x="315959" y="224270"/>
                    <a:pt x="301989" y="216650"/>
                  </a:cubicBezTo>
                  <a:cubicBezTo>
                    <a:pt x="276589" y="201410"/>
                    <a:pt x="154669" y="224270"/>
                    <a:pt x="154669" y="223000"/>
                  </a:cubicBezTo>
                  <a:cubicBezTo>
                    <a:pt x="154669" y="221730"/>
                    <a:pt x="211819" y="223000"/>
                    <a:pt x="237219" y="212840"/>
                  </a:cubicBezTo>
                  <a:cubicBezTo>
                    <a:pt x="263889" y="203950"/>
                    <a:pt x="300719" y="188710"/>
                    <a:pt x="309609" y="165850"/>
                  </a:cubicBezTo>
                  <a:cubicBezTo>
                    <a:pt x="319769" y="141720"/>
                    <a:pt x="299449" y="87110"/>
                    <a:pt x="286749" y="68060"/>
                  </a:cubicBezTo>
                  <a:cubicBezTo>
                    <a:pt x="280399" y="57900"/>
                    <a:pt x="274049" y="52820"/>
                    <a:pt x="261349" y="50280"/>
                  </a:cubicBezTo>
                  <a:cubicBezTo>
                    <a:pt x="233409" y="42660"/>
                    <a:pt x="141969" y="52820"/>
                    <a:pt x="117839" y="69330"/>
                  </a:cubicBezTo>
                  <a:cubicBezTo>
                    <a:pt x="103869" y="78220"/>
                    <a:pt x="93709" y="93460"/>
                    <a:pt x="96249" y="102350"/>
                  </a:cubicBezTo>
                  <a:cubicBezTo>
                    <a:pt x="101329" y="116320"/>
                    <a:pt x="168639" y="116320"/>
                    <a:pt x="176259" y="129020"/>
                  </a:cubicBezTo>
                  <a:cubicBezTo>
                    <a:pt x="180069" y="137910"/>
                    <a:pt x="174989" y="151880"/>
                    <a:pt x="169909" y="158230"/>
                  </a:cubicBezTo>
                  <a:cubicBezTo>
                    <a:pt x="164829" y="163310"/>
                    <a:pt x="155939" y="164580"/>
                    <a:pt x="147049" y="164580"/>
                  </a:cubicBezTo>
                  <a:cubicBezTo>
                    <a:pt x="134349" y="163310"/>
                    <a:pt x="111489" y="155690"/>
                    <a:pt x="98789" y="146800"/>
                  </a:cubicBezTo>
                  <a:cubicBezTo>
                    <a:pt x="86089" y="139180"/>
                    <a:pt x="70849" y="126480"/>
                    <a:pt x="68309" y="112510"/>
                  </a:cubicBezTo>
                  <a:cubicBezTo>
                    <a:pt x="65769" y="97270"/>
                    <a:pt x="75929" y="70600"/>
                    <a:pt x="87359" y="59170"/>
                  </a:cubicBezTo>
                  <a:cubicBezTo>
                    <a:pt x="97519" y="47740"/>
                    <a:pt x="114029" y="43930"/>
                    <a:pt x="130539" y="40120"/>
                  </a:cubicBezTo>
                  <a:cubicBezTo>
                    <a:pt x="150859" y="37580"/>
                    <a:pt x="181339" y="40120"/>
                    <a:pt x="199119" y="43930"/>
                  </a:cubicBezTo>
                  <a:cubicBezTo>
                    <a:pt x="210549" y="47740"/>
                    <a:pt x="220709" y="51550"/>
                    <a:pt x="227059" y="57900"/>
                  </a:cubicBezTo>
                  <a:cubicBezTo>
                    <a:pt x="233409" y="64250"/>
                    <a:pt x="237219" y="73140"/>
                    <a:pt x="237219" y="85840"/>
                  </a:cubicBezTo>
                  <a:cubicBezTo>
                    <a:pt x="237219" y="109970"/>
                    <a:pt x="219439" y="172200"/>
                    <a:pt x="201659" y="193790"/>
                  </a:cubicBezTo>
                  <a:cubicBezTo>
                    <a:pt x="190229" y="207760"/>
                    <a:pt x="173719" y="215380"/>
                    <a:pt x="158479" y="217920"/>
                  </a:cubicBezTo>
                  <a:cubicBezTo>
                    <a:pt x="143239" y="220460"/>
                    <a:pt x="119109" y="219190"/>
                    <a:pt x="110219" y="211570"/>
                  </a:cubicBezTo>
                  <a:cubicBezTo>
                    <a:pt x="105139" y="206490"/>
                    <a:pt x="101329" y="196330"/>
                    <a:pt x="102599" y="189980"/>
                  </a:cubicBezTo>
                  <a:cubicBezTo>
                    <a:pt x="103869" y="182360"/>
                    <a:pt x="107679" y="174740"/>
                    <a:pt x="116569" y="170930"/>
                  </a:cubicBezTo>
                  <a:cubicBezTo>
                    <a:pt x="133079" y="162040"/>
                    <a:pt x="180069" y="167120"/>
                    <a:pt x="208009" y="168390"/>
                  </a:cubicBezTo>
                  <a:cubicBezTo>
                    <a:pt x="233409" y="168390"/>
                    <a:pt x="258809" y="168390"/>
                    <a:pt x="276589" y="172200"/>
                  </a:cubicBezTo>
                  <a:cubicBezTo>
                    <a:pt x="289289" y="176010"/>
                    <a:pt x="299449" y="178550"/>
                    <a:pt x="305799" y="186170"/>
                  </a:cubicBezTo>
                  <a:cubicBezTo>
                    <a:pt x="313419" y="192520"/>
                    <a:pt x="319769" y="202680"/>
                    <a:pt x="321039" y="214110"/>
                  </a:cubicBezTo>
                  <a:cubicBezTo>
                    <a:pt x="322309" y="226810"/>
                    <a:pt x="317229" y="244590"/>
                    <a:pt x="309609" y="261100"/>
                  </a:cubicBezTo>
                  <a:cubicBezTo>
                    <a:pt x="298179" y="282690"/>
                    <a:pt x="276589" y="311900"/>
                    <a:pt x="253729" y="329680"/>
                  </a:cubicBezTo>
                  <a:cubicBezTo>
                    <a:pt x="229599" y="348730"/>
                    <a:pt x="182609" y="357620"/>
                    <a:pt x="168639" y="374130"/>
                  </a:cubicBezTo>
                  <a:cubicBezTo>
                    <a:pt x="161019" y="381750"/>
                    <a:pt x="164829" y="391910"/>
                    <a:pt x="158479" y="399530"/>
                  </a:cubicBezTo>
                  <a:cubicBezTo>
                    <a:pt x="152129" y="408420"/>
                    <a:pt x="138159" y="417310"/>
                    <a:pt x="127999" y="418580"/>
                  </a:cubicBezTo>
                  <a:cubicBezTo>
                    <a:pt x="119109" y="419850"/>
                    <a:pt x="105139" y="417310"/>
                    <a:pt x="100059" y="410960"/>
                  </a:cubicBezTo>
                  <a:cubicBezTo>
                    <a:pt x="94979" y="404610"/>
                    <a:pt x="93709" y="388100"/>
                    <a:pt x="100059" y="377940"/>
                  </a:cubicBezTo>
                  <a:cubicBezTo>
                    <a:pt x="111489" y="361430"/>
                    <a:pt x="161019" y="358890"/>
                    <a:pt x="183879" y="339840"/>
                  </a:cubicBezTo>
                  <a:cubicBezTo>
                    <a:pt x="206739" y="322060"/>
                    <a:pt x="225789" y="272530"/>
                    <a:pt x="241029" y="269990"/>
                  </a:cubicBezTo>
                  <a:cubicBezTo>
                    <a:pt x="248649" y="267450"/>
                    <a:pt x="257539" y="273800"/>
                    <a:pt x="261349" y="280150"/>
                  </a:cubicBezTo>
                  <a:cubicBezTo>
                    <a:pt x="265159" y="286500"/>
                    <a:pt x="267699" y="303010"/>
                    <a:pt x="261349" y="309360"/>
                  </a:cubicBezTo>
                  <a:cubicBezTo>
                    <a:pt x="252459" y="319520"/>
                    <a:pt x="209279" y="323330"/>
                    <a:pt x="196579" y="316980"/>
                  </a:cubicBezTo>
                  <a:cubicBezTo>
                    <a:pt x="188959" y="314440"/>
                    <a:pt x="182609" y="305550"/>
                    <a:pt x="182609" y="297930"/>
                  </a:cubicBezTo>
                  <a:cubicBezTo>
                    <a:pt x="182609" y="290310"/>
                    <a:pt x="186419" y="278880"/>
                    <a:pt x="196579" y="272530"/>
                  </a:cubicBezTo>
                  <a:cubicBezTo>
                    <a:pt x="216899" y="259830"/>
                    <a:pt x="301989" y="259830"/>
                    <a:pt x="328659" y="268720"/>
                  </a:cubicBezTo>
                  <a:cubicBezTo>
                    <a:pt x="341359" y="273800"/>
                    <a:pt x="351519" y="283960"/>
                    <a:pt x="352789" y="291580"/>
                  </a:cubicBezTo>
                  <a:cubicBezTo>
                    <a:pt x="354059" y="300470"/>
                    <a:pt x="345169" y="313170"/>
                    <a:pt x="332469" y="319520"/>
                  </a:cubicBezTo>
                  <a:cubicBezTo>
                    <a:pt x="308339" y="330950"/>
                    <a:pt x="237219" y="320790"/>
                    <a:pt x="192769" y="313170"/>
                  </a:cubicBezTo>
                  <a:cubicBezTo>
                    <a:pt x="150859" y="305550"/>
                    <a:pt x="93709" y="291580"/>
                    <a:pt x="70849" y="272530"/>
                  </a:cubicBezTo>
                  <a:cubicBezTo>
                    <a:pt x="59419" y="262370"/>
                    <a:pt x="54339" y="235700"/>
                    <a:pt x="51799" y="235700"/>
                  </a:cubicBezTo>
                  <a:cubicBezTo>
                    <a:pt x="47989" y="236970"/>
                    <a:pt x="50529" y="297930"/>
                    <a:pt x="61959" y="318250"/>
                  </a:cubicBezTo>
                  <a:cubicBezTo>
                    <a:pt x="69579" y="334760"/>
                    <a:pt x="84819" y="343650"/>
                    <a:pt x="100059" y="351270"/>
                  </a:cubicBezTo>
                  <a:cubicBezTo>
                    <a:pt x="114029" y="360160"/>
                    <a:pt x="130539" y="367780"/>
                    <a:pt x="149589" y="370320"/>
                  </a:cubicBezTo>
                  <a:cubicBezTo>
                    <a:pt x="172449" y="372860"/>
                    <a:pt x="208009" y="371590"/>
                    <a:pt x="225789" y="360160"/>
                  </a:cubicBezTo>
                  <a:cubicBezTo>
                    <a:pt x="241029" y="351270"/>
                    <a:pt x="249919" y="334760"/>
                    <a:pt x="254999" y="318250"/>
                  </a:cubicBezTo>
                  <a:cubicBezTo>
                    <a:pt x="261349" y="295390"/>
                    <a:pt x="248649" y="258560"/>
                    <a:pt x="251189" y="234430"/>
                  </a:cubicBezTo>
                  <a:cubicBezTo>
                    <a:pt x="253729" y="212840"/>
                    <a:pt x="260079" y="182360"/>
                    <a:pt x="268969" y="178550"/>
                  </a:cubicBezTo>
                  <a:cubicBezTo>
                    <a:pt x="274049" y="176010"/>
                    <a:pt x="285479" y="183630"/>
                    <a:pt x="289289" y="188710"/>
                  </a:cubicBezTo>
                  <a:cubicBezTo>
                    <a:pt x="293099" y="196330"/>
                    <a:pt x="294369" y="210300"/>
                    <a:pt x="289289" y="217920"/>
                  </a:cubicBezTo>
                  <a:cubicBezTo>
                    <a:pt x="284209" y="228080"/>
                    <a:pt x="271509" y="236970"/>
                    <a:pt x="254999" y="242050"/>
                  </a:cubicBezTo>
                  <a:cubicBezTo>
                    <a:pt x="227059" y="252210"/>
                    <a:pt x="124189" y="238240"/>
                    <a:pt x="121649" y="250940"/>
                  </a:cubicBezTo>
                  <a:cubicBezTo>
                    <a:pt x="119109" y="262370"/>
                    <a:pt x="211819" y="294120"/>
                    <a:pt x="233409" y="311900"/>
                  </a:cubicBezTo>
                  <a:cubicBezTo>
                    <a:pt x="243569" y="322060"/>
                    <a:pt x="248649" y="327140"/>
                    <a:pt x="253729" y="339840"/>
                  </a:cubicBezTo>
                  <a:cubicBezTo>
                    <a:pt x="260079" y="360160"/>
                    <a:pt x="262619" y="417310"/>
                    <a:pt x="252459" y="433820"/>
                  </a:cubicBezTo>
                  <a:cubicBezTo>
                    <a:pt x="247379" y="442710"/>
                    <a:pt x="234679" y="449060"/>
                    <a:pt x="227059" y="447790"/>
                  </a:cubicBezTo>
                  <a:cubicBezTo>
                    <a:pt x="218169" y="446520"/>
                    <a:pt x="204199" y="422390"/>
                    <a:pt x="204199" y="4223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2047875" y="6625590"/>
            <a:ext cx="355282" cy="323850"/>
            <a:chOff x="0" y="0"/>
            <a:chExt cx="473710" cy="431800"/>
          </a:xfrm>
        </p:grpSpPr>
        <p:sp>
          <p:nvSpPr>
            <p:cNvPr id="14" name="Freeform 14"/>
            <p:cNvSpPr/>
            <p:nvPr/>
          </p:nvSpPr>
          <p:spPr>
            <a:xfrm>
              <a:off x="49972" y="50800"/>
              <a:ext cx="372989" cy="329121"/>
            </a:xfrm>
            <a:custGeom>
              <a:avLst/>
              <a:gdLst/>
              <a:ahLst/>
              <a:cxnLst/>
              <a:rect l="l" t="t" r="r" b="b"/>
              <a:pathLst>
                <a:path w="372989" h="329121">
                  <a:moveTo>
                    <a:pt x="163388" y="0"/>
                  </a:moveTo>
                  <a:cubicBezTo>
                    <a:pt x="365318" y="5080"/>
                    <a:pt x="370398" y="10160"/>
                    <a:pt x="371668" y="16510"/>
                  </a:cubicBezTo>
                  <a:cubicBezTo>
                    <a:pt x="374208" y="22860"/>
                    <a:pt x="372938" y="31750"/>
                    <a:pt x="369128" y="39370"/>
                  </a:cubicBezTo>
                  <a:cubicBezTo>
                    <a:pt x="364048" y="49530"/>
                    <a:pt x="352618" y="60960"/>
                    <a:pt x="337378" y="69850"/>
                  </a:cubicBezTo>
                  <a:cubicBezTo>
                    <a:pt x="309438" y="85090"/>
                    <a:pt x="254828" y="83820"/>
                    <a:pt x="210378" y="100330"/>
                  </a:cubicBezTo>
                  <a:cubicBezTo>
                    <a:pt x="155768" y="120650"/>
                    <a:pt x="42738" y="199390"/>
                    <a:pt x="37658" y="193040"/>
                  </a:cubicBezTo>
                  <a:cubicBezTo>
                    <a:pt x="35118" y="190500"/>
                    <a:pt x="52898" y="167640"/>
                    <a:pt x="65598" y="158750"/>
                  </a:cubicBezTo>
                  <a:cubicBezTo>
                    <a:pt x="84648" y="146050"/>
                    <a:pt x="116398" y="147320"/>
                    <a:pt x="141798" y="133350"/>
                  </a:cubicBezTo>
                  <a:cubicBezTo>
                    <a:pt x="169738" y="118110"/>
                    <a:pt x="202758" y="72390"/>
                    <a:pt x="223078" y="66040"/>
                  </a:cubicBezTo>
                  <a:cubicBezTo>
                    <a:pt x="233238" y="63500"/>
                    <a:pt x="240858" y="64770"/>
                    <a:pt x="247208" y="68580"/>
                  </a:cubicBezTo>
                  <a:cubicBezTo>
                    <a:pt x="252288" y="72390"/>
                    <a:pt x="258638" y="82550"/>
                    <a:pt x="258638" y="90170"/>
                  </a:cubicBezTo>
                  <a:cubicBezTo>
                    <a:pt x="257368" y="97790"/>
                    <a:pt x="242128" y="114300"/>
                    <a:pt x="242128" y="113030"/>
                  </a:cubicBezTo>
                  <a:cubicBezTo>
                    <a:pt x="242128" y="113030"/>
                    <a:pt x="254828" y="83820"/>
                    <a:pt x="258638" y="85090"/>
                  </a:cubicBezTo>
                  <a:cubicBezTo>
                    <a:pt x="263718" y="86360"/>
                    <a:pt x="266258" y="116840"/>
                    <a:pt x="263718" y="138430"/>
                  </a:cubicBezTo>
                  <a:cubicBezTo>
                    <a:pt x="262448" y="167640"/>
                    <a:pt x="248478" y="212090"/>
                    <a:pt x="237048" y="245110"/>
                  </a:cubicBezTo>
                  <a:cubicBezTo>
                    <a:pt x="225618" y="274320"/>
                    <a:pt x="212918" y="316230"/>
                    <a:pt x="196408" y="325120"/>
                  </a:cubicBezTo>
                  <a:cubicBezTo>
                    <a:pt x="186248" y="331470"/>
                    <a:pt x="169738" y="327660"/>
                    <a:pt x="160848" y="321310"/>
                  </a:cubicBezTo>
                  <a:cubicBezTo>
                    <a:pt x="150688" y="312420"/>
                    <a:pt x="145608" y="294640"/>
                    <a:pt x="140528" y="274320"/>
                  </a:cubicBezTo>
                  <a:cubicBezTo>
                    <a:pt x="131638" y="238760"/>
                    <a:pt x="115128" y="153670"/>
                    <a:pt x="124018" y="129540"/>
                  </a:cubicBezTo>
                  <a:cubicBezTo>
                    <a:pt x="127828" y="118110"/>
                    <a:pt x="137988" y="111760"/>
                    <a:pt x="145608" y="110490"/>
                  </a:cubicBezTo>
                  <a:cubicBezTo>
                    <a:pt x="153228" y="109220"/>
                    <a:pt x="163388" y="111760"/>
                    <a:pt x="167198" y="118110"/>
                  </a:cubicBezTo>
                  <a:cubicBezTo>
                    <a:pt x="174818" y="130810"/>
                    <a:pt x="167198" y="175260"/>
                    <a:pt x="159578" y="196850"/>
                  </a:cubicBezTo>
                  <a:cubicBezTo>
                    <a:pt x="153228" y="213360"/>
                    <a:pt x="141798" y="231140"/>
                    <a:pt x="130368" y="237490"/>
                  </a:cubicBezTo>
                  <a:cubicBezTo>
                    <a:pt x="122748" y="241300"/>
                    <a:pt x="108778" y="240030"/>
                    <a:pt x="102428" y="236220"/>
                  </a:cubicBezTo>
                  <a:cubicBezTo>
                    <a:pt x="96078" y="231140"/>
                    <a:pt x="89728" y="219710"/>
                    <a:pt x="92268" y="208280"/>
                  </a:cubicBezTo>
                  <a:cubicBezTo>
                    <a:pt x="99888" y="184150"/>
                    <a:pt x="200218" y="138430"/>
                    <a:pt x="212918" y="113030"/>
                  </a:cubicBezTo>
                  <a:cubicBezTo>
                    <a:pt x="219268" y="101600"/>
                    <a:pt x="210378" y="90170"/>
                    <a:pt x="214188" y="82550"/>
                  </a:cubicBezTo>
                  <a:cubicBezTo>
                    <a:pt x="217998" y="76200"/>
                    <a:pt x="225618" y="68580"/>
                    <a:pt x="231968" y="67310"/>
                  </a:cubicBezTo>
                  <a:cubicBezTo>
                    <a:pt x="240858" y="67310"/>
                    <a:pt x="256098" y="74930"/>
                    <a:pt x="261178" y="85090"/>
                  </a:cubicBezTo>
                  <a:cubicBezTo>
                    <a:pt x="271338" y="101600"/>
                    <a:pt x="259908" y="176530"/>
                    <a:pt x="261178" y="176530"/>
                  </a:cubicBezTo>
                  <a:cubicBezTo>
                    <a:pt x="261178" y="176530"/>
                    <a:pt x="251018" y="60960"/>
                    <a:pt x="266258" y="38100"/>
                  </a:cubicBezTo>
                  <a:cubicBezTo>
                    <a:pt x="273878" y="25400"/>
                    <a:pt x="291658" y="17780"/>
                    <a:pt x="300548" y="20320"/>
                  </a:cubicBezTo>
                  <a:cubicBezTo>
                    <a:pt x="308168" y="22860"/>
                    <a:pt x="311978" y="30480"/>
                    <a:pt x="315788" y="44450"/>
                  </a:cubicBezTo>
                  <a:cubicBezTo>
                    <a:pt x="328488" y="85090"/>
                    <a:pt x="332298" y="293370"/>
                    <a:pt x="309438" y="321310"/>
                  </a:cubicBezTo>
                  <a:cubicBezTo>
                    <a:pt x="303088" y="330200"/>
                    <a:pt x="289118" y="330200"/>
                    <a:pt x="281498" y="327660"/>
                  </a:cubicBezTo>
                  <a:cubicBezTo>
                    <a:pt x="275148" y="326390"/>
                    <a:pt x="270068" y="320040"/>
                    <a:pt x="266258" y="309880"/>
                  </a:cubicBezTo>
                  <a:cubicBezTo>
                    <a:pt x="258638" y="287020"/>
                    <a:pt x="281498" y="212090"/>
                    <a:pt x="270068" y="180340"/>
                  </a:cubicBezTo>
                  <a:cubicBezTo>
                    <a:pt x="261178" y="157480"/>
                    <a:pt x="240858" y="137160"/>
                    <a:pt x="225618" y="128270"/>
                  </a:cubicBezTo>
                  <a:cubicBezTo>
                    <a:pt x="215458" y="123190"/>
                    <a:pt x="202758" y="129540"/>
                    <a:pt x="195138" y="124460"/>
                  </a:cubicBezTo>
                  <a:cubicBezTo>
                    <a:pt x="187518" y="120650"/>
                    <a:pt x="186248" y="107950"/>
                    <a:pt x="177358" y="104140"/>
                  </a:cubicBezTo>
                  <a:cubicBezTo>
                    <a:pt x="163388" y="96520"/>
                    <a:pt x="122748" y="90170"/>
                    <a:pt x="113858" y="97790"/>
                  </a:cubicBezTo>
                  <a:cubicBezTo>
                    <a:pt x="107508" y="102870"/>
                    <a:pt x="115128" y="113030"/>
                    <a:pt x="110048" y="123190"/>
                  </a:cubicBezTo>
                  <a:cubicBezTo>
                    <a:pt x="102428" y="142240"/>
                    <a:pt x="69408" y="186690"/>
                    <a:pt x="52898" y="196850"/>
                  </a:cubicBezTo>
                  <a:cubicBezTo>
                    <a:pt x="45278" y="203200"/>
                    <a:pt x="36388" y="204470"/>
                    <a:pt x="30038" y="203200"/>
                  </a:cubicBezTo>
                  <a:cubicBezTo>
                    <a:pt x="23688" y="201930"/>
                    <a:pt x="14798" y="194310"/>
                    <a:pt x="12258" y="187960"/>
                  </a:cubicBezTo>
                  <a:cubicBezTo>
                    <a:pt x="9718" y="180340"/>
                    <a:pt x="10988" y="168910"/>
                    <a:pt x="14798" y="163830"/>
                  </a:cubicBezTo>
                  <a:cubicBezTo>
                    <a:pt x="19878" y="157480"/>
                    <a:pt x="36388" y="152400"/>
                    <a:pt x="44008" y="154940"/>
                  </a:cubicBezTo>
                  <a:cubicBezTo>
                    <a:pt x="51628" y="156210"/>
                    <a:pt x="59248" y="165100"/>
                    <a:pt x="60518" y="171450"/>
                  </a:cubicBezTo>
                  <a:cubicBezTo>
                    <a:pt x="61788" y="179070"/>
                    <a:pt x="59248" y="190500"/>
                    <a:pt x="55438" y="195580"/>
                  </a:cubicBezTo>
                  <a:cubicBezTo>
                    <a:pt x="50358" y="200660"/>
                    <a:pt x="40198" y="204470"/>
                    <a:pt x="32578" y="203200"/>
                  </a:cubicBezTo>
                  <a:cubicBezTo>
                    <a:pt x="26228" y="203200"/>
                    <a:pt x="16068" y="198120"/>
                    <a:pt x="13528" y="190500"/>
                  </a:cubicBezTo>
                  <a:cubicBezTo>
                    <a:pt x="7178" y="177800"/>
                    <a:pt x="10988" y="148590"/>
                    <a:pt x="19878" y="128270"/>
                  </a:cubicBezTo>
                  <a:cubicBezTo>
                    <a:pt x="33848" y="102870"/>
                    <a:pt x="68138" y="67310"/>
                    <a:pt x="97348" y="55880"/>
                  </a:cubicBezTo>
                  <a:cubicBezTo>
                    <a:pt x="124018" y="45720"/>
                    <a:pt x="160848" y="50800"/>
                    <a:pt x="186248" y="57150"/>
                  </a:cubicBezTo>
                  <a:cubicBezTo>
                    <a:pt x="206568" y="62230"/>
                    <a:pt x="219268" y="71120"/>
                    <a:pt x="237048" y="83820"/>
                  </a:cubicBezTo>
                  <a:cubicBezTo>
                    <a:pt x="261178" y="102870"/>
                    <a:pt x="298008" y="129540"/>
                    <a:pt x="311978" y="163830"/>
                  </a:cubicBezTo>
                  <a:cubicBezTo>
                    <a:pt x="328488" y="201930"/>
                    <a:pt x="328488" y="285750"/>
                    <a:pt x="315788" y="309880"/>
                  </a:cubicBezTo>
                  <a:cubicBezTo>
                    <a:pt x="309438" y="322580"/>
                    <a:pt x="296738" y="330200"/>
                    <a:pt x="287848" y="328930"/>
                  </a:cubicBezTo>
                  <a:cubicBezTo>
                    <a:pt x="280228" y="328930"/>
                    <a:pt x="271338" y="318770"/>
                    <a:pt x="264988" y="304800"/>
                  </a:cubicBezTo>
                  <a:cubicBezTo>
                    <a:pt x="249748" y="264160"/>
                    <a:pt x="256098" y="81280"/>
                    <a:pt x="264988" y="44450"/>
                  </a:cubicBezTo>
                  <a:cubicBezTo>
                    <a:pt x="268798" y="33020"/>
                    <a:pt x="271338" y="26670"/>
                    <a:pt x="276418" y="22860"/>
                  </a:cubicBezTo>
                  <a:cubicBezTo>
                    <a:pt x="282768" y="19050"/>
                    <a:pt x="294198" y="17780"/>
                    <a:pt x="300548" y="20320"/>
                  </a:cubicBezTo>
                  <a:cubicBezTo>
                    <a:pt x="306898" y="22860"/>
                    <a:pt x="311978" y="29210"/>
                    <a:pt x="315788" y="38100"/>
                  </a:cubicBezTo>
                  <a:cubicBezTo>
                    <a:pt x="323408" y="58420"/>
                    <a:pt x="318328" y="116840"/>
                    <a:pt x="314518" y="146050"/>
                  </a:cubicBezTo>
                  <a:cubicBezTo>
                    <a:pt x="313248" y="167640"/>
                    <a:pt x="311978" y="189230"/>
                    <a:pt x="305628" y="201930"/>
                  </a:cubicBezTo>
                  <a:cubicBezTo>
                    <a:pt x="300548" y="209550"/>
                    <a:pt x="295468" y="215900"/>
                    <a:pt x="286578" y="219710"/>
                  </a:cubicBezTo>
                  <a:cubicBezTo>
                    <a:pt x="275148" y="223520"/>
                    <a:pt x="252288" y="222250"/>
                    <a:pt x="240858" y="217170"/>
                  </a:cubicBezTo>
                  <a:cubicBezTo>
                    <a:pt x="230698" y="212090"/>
                    <a:pt x="224348" y="205740"/>
                    <a:pt x="219268" y="194310"/>
                  </a:cubicBezTo>
                  <a:cubicBezTo>
                    <a:pt x="209108" y="171450"/>
                    <a:pt x="204028" y="101600"/>
                    <a:pt x="214188" y="82550"/>
                  </a:cubicBezTo>
                  <a:cubicBezTo>
                    <a:pt x="219268" y="73660"/>
                    <a:pt x="230698" y="67310"/>
                    <a:pt x="238318" y="67310"/>
                  </a:cubicBezTo>
                  <a:cubicBezTo>
                    <a:pt x="245938" y="67310"/>
                    <a:pt x="258638" y="76200"/>
                    <a:pt x="261178" y="85090"/>
                  </a:cubicBezTo>
                  <a:cubicBezTo>
                    <a:pt x="266258" y="95250"/>
                    <a:pt x="264988" y="110490"/>
                    <a:pt x="257368" y="124460"/>
                  </a:cubicBezTo>
                  <a:cubicBezTo>
                    <a:pt x="242128" y="154940"/>
                    <a:pt x="157038" y="226060"/>
                    <a:pt x="130368" y="237490"/>
                  </a:cubicBezTo>
                  <a:cubicBezTo>
                    <a:pt x="120208" y="241300"/>
                    <a:pt x="113858" y="241300"/>
                    <a:pt x="107508" y="238760"/>
                  </a:cubicBezTo>
                  <a:cubicBezTo>
                    <a:pt x="101158" y="236220"/>
                    <a:pt x="93538" y="229870"/>
                    <a:pt x="92268" y="220980"/>
                  </a:cubicBezTo>
                  <a:cubicBezTo>
                    <a:pt x="88458" y="201930"/>
                    <a:pt x="108778" y="138430"/>
                    <a:pt x="126558" y="123190"/>
                  </a:cubicBezTo>
                  <a:cubicBezTo>
                    <a:pt x="136718" y="114300"/>
                    <a:pt x="153228" y="111760"/>
                    <a:pt x="163388" y="114300"/>
                  </a:cubicBezTo>
                  <a:cubicBezTo>
                    <a:pt x="172278" y="116840"/>
                    <a:pt x="179898" y="125730"/>
                    <a:pt x="184978" y="138430"/>
                  </a:cubicBezTo>
                  <a:cubicBezTo>
                    <a:pt x="195138" y="165100"/>
                    <a:pt x="193868" y="279400"/>
                    <a:pt x="184978" y="281940"/>
                  </a:cubicBezTo>
                  <a:cubicBezTo>
                    <a:pt x="181168" y="283210"/>
                    <a:pt x="171008" y="269240"/>
                    <a:pt x="169738" y="257810"/>
                  </a:cubicBezTo>
                  <a:cubicBezTo>
                    <a:pt x="167198" y="233680"/>
                    <a:pt x="206568" y="170180"/>
                    <a:pt x="214188" y="134620"/>
                  </a:cubicBezTo>
                  <a:cubicBezTo>
                    <a:pt x="220538" y="109220"/>
                    <a:pt x="215458" y="73660"/>
                    <a:pt x="223078" y="66040"/>
                  </a:cubicBezTo>
                  <a:cubicBezTo>
                    <a:pt x="226888" y="63500"/>
                    <a:pt x="230698" y="63500"/>
                    <a:pt x="235778" y="64770"/>
                  </a:cubicBezTo>
                  <a:cubicBezTo>
                    <a:pt x="240858" y="66040"/>
                    <a:pt x="252288" y="71120"/>
                    <a:pt x="254828" y="77470"/>
                  </a:cubicBezTo>
                  <a:cubicBezTo>
                    <a:pt x="258638" y="83820"/>
                    <a:pt x="258638" y="92710"/>
                    <a:pt x="256098" y="101600"/>
                  </a:cubicBezTo>
                  <a:cubicBezTo>
                    <a:pt x="248478" y="120650"/>
                    <a:pt x="212918" y="156210"/>
                    <a:pt x="182438" y="175260"/>
                  </a:cubicBezTo>
                  <a:cubicBezTo>
                    <a:pt x="148148" y="196850"/>
                    <a:pt x="92268" y="217170"/>
                    <a:pt x="59248" y="219710"/>
                  </a:cubicBezTo>
                  <a:cubicBezTo>
                    <a:pt x="36388" y="220980"/>
                    <a:pt x="5908" y="218440"/>
                    <a:pt x="828" y="207010"/>
                  </a:cubicBezTo>
                  <a:cubicBezTo>
                    <a:pt x="-5522" y="193040"/>
                    <a:pt x="26228" y="140970"/>
                    <a:pt x="42738" y="129540"/>
                  </a:cubicBezTo>
                  <a:cubicBezTo>
                    <a:pt x="52898" y="123190"/>
                    <a:pt x="63058" y="129540"/>
                    <a:pt x="75758" y="124460"/>
                  </a:cubicBezTo>
                  <a:cubicBezTo>
                    <a:pt x="99888" y="115570"/>
                    <a:pt x="136718" y="82550"/>
                    <a:pt x="169738" y="68580"/>
                  </a:cubicBezTo>
                  <a:cubicBezTo>
                    <a:pt x="201488" y="55880"/>
                    <a:pt x="238318" y="55880"/>
                    <a:pt x="268798" y="43180"/>
                  </a:cubicBezTo>
                  <a:cubicBezTo>
                    <a:pt x="298008" y="31750"/>
                    <a:pt x="331028" y="0"/>
                    <a:pt x="348808" y="0"/>
                  </a:cubicBezTo>
                  <a:cubicBezTo>
                    <a:pt x="357698" y="0"/>
                    <a:pt x="365318" y="5080"/>
                    <a:pt x="369128" y="11430"/>
                  </a:cubicBezTo>
                  <a:cubicBezTo>
                    <a:pt x="372938" y="17780"/>
                    <a:pt x="372938" y="33020"/>
                    <a:pt x="369128" y="39370"/>
                  </a:cubicBezTo>
                  <a:cubicBezTo>
                    <a:pt x="365318" y="45720"/>
                    <a:pt x="358968" y="48260"/>
                    <a:pt x="348808" y="50800"/>
                  </a:cubicBezTo>
                  <a:cubicBezTo>
                    <a:pt x="317058" y="58420"/>
                    <a:pt x="187518" y="66040"/>
                    <a:pt x="157038" y="49530"/>
                  </a:cubicBezTo>
                  <a:cubicBezTo>
                    <a:pt x="144338" y="43180"/>
                    <a:pt x="136718" y="30480"/>
                    <a:pt x="137988" y="22860"/>
                  </a:cubicBezTo>
                  <a:cubicBezTo>
                    <a:pt x="139258" y="13970"/>
                    <a:pt x="163388" y="0"/>
                    <a:pt x="163388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346835" y="9438322"/>
            <a:ext cx="134302" cy="361950"/>
            <a:chOff x="0" y="0"/>
            <a:chExt cx="179070" cy="482600"/>
          </a:xfrm>
        </p:grpSpPr>
        <p:sp>
          <p:nvSpPr>
            <p:cNvPr id="16" name="Freeform 16"/>
            <p:cNvSpPr/>
            <p:nvPr/>
          </p:nvSpPr>
          <p:spPr>
            <a:xfrm>
              <a:off x="44281" y="50800"/>
              <a:ext cx="82719" cy="381000"/>
            </a:xfrm>
            <a:custGeom>
              <a:avLst/>
              <a:gdLst/>
              <a:ahLst/>
              <a:cxnLst/>
              <a:rect l="l" t="t" r="r" b="b"/>
              <a:pathLst>
                <a:path w="82719" h="381000">
                  <a:moveTo>
                    <a:pt x="82719" y="25400"/>
                  </a:moveTo>
                  <a:cubicBezTo>
                    <a:pt x="76369" y="234950"/>
                    <a:pt x="63669" y="255270"/>
                    <a:pt x="52239" y="260350"/>
                  </a:cubicBezTo>
                  <a:cubicBezTo>
                    <a:pt x="43349" y="262890"/>
                    <a:pt x="30649" y="259080"/>
                    <a:pt x="24299" y="252730"/>
                  </a:cubicBezTo>
                  <a:cubicBezTo>
                    <a:pt x="14139" y="242570"/>
                    <a:pt x="11599" y="219710"/>
                    <a:pt x="7789" y="195580"/>
                  </a:cubicBezTo>
                  <a:cubicBezTo>
                    <a:pt x="2709" y="157480"/>
                    <a:pt x="-6181" y="72390"/>
                    <a:pt x="6519" y="44450"/>
                  </a:cubicBezTo>
                  <a:cubicBezTo>
                    <a:pt x="12869" y="30480"/>
                    <a:pt x="26839" y="19050"/>
                    <a:pt x="35729" y="19050"/>
                  </a:cubicBezTo>
                  <a:cubicBezTo>
                    <a:pt x="43349" y="19050"/>
                    <a:pt x="52239" y="29210"/>
                    <a:pt x="57319" y="44450"/>
                  </a:cubicBezTo>
                  <a:cubicBezTo>
                    <a:pt x="75099" y="90170"/>
                    <a:pt x="75099" y="320040"/>
                    <a:pt x="57319" y="361950"/>
                  </a:cubicBezTo>
                  <a:cubicBezTo>
                    <a:pt x="50969" y="373380"/>
                    <a:pt x="43349" y="379730"/>
                    <a:pt x="35729" y="381000"/>
                  </a:cubicBezTo>
                  <a:cubicBezTo>
                    <a:pt x="28109" y="381000"/>
                    <a:pt x="15409" y="375920"/>
                    <a:pt x="10329" y="367030"/>
                  </a:cubicBezTo>
                  <a:cubicBezTo>
                    <a:pt x="-1101" y="349250"/>
                    <a:pt x="1439" y="276860"/>
                    <a:pt x="6519" y="255270"/>
                  </a:cubicBezTo>
                  <a:cubicBezTo>
                    <a:pt x="9059" y="245110"/>
                    <a:pt x="11599" y="237490"/>
                    <a:pt x="17949" y="233680"/>
                  </a:cubicBezTo>
                  <a:cubicBezTo>
                    <a:pt x="25569" y="229870"/>
                    <a:pt x="42079" y="229870"/>
                    <a:pt x="48429" y="236220"/>
                  </a:cubicBezTo>
                  <a:cubicBezTo>
                    <a:pt x="54779" y="241300"/>
                    <a:pt x="58589" y="257810"/>
                    <a:pt x="54779" y="265430"/>
                  </a:cubicBezTo>
                  <a:cubicBezTo>
                    <a:pt x="53509" y="271780"/>
                    <a:pt x="43349" y="279400"/>
                    <a:pt x="36999" y="280670"/>
                  </a:cubicBezTo>
                  <a:cubicBezTo>
                    <a:pt x="28109" y="280670"/>
                    <a:pt x="12869" y="273050"/>
                    <a:pt x="9059" y="265430"/>
                  </a:cubicBezTo>
                  <a:cubicBezTo>
                    <a:pt x="5249" y="259080"/>
                    <a:pt x="6519" y="247650"/>
                    <a:pt x="10329" y="241300"/>
                  </a:cubicBezTo>
                  <a:cubicBezTo>
                    <a:pt x="14139" y="236220"/>
                    <a:pt x="24299" y="229870"/>
                    <a:pt x="30649" y="229870"/>
                  </a:cubicBezTo>
                  <a:cubicBezTo>
                    <a:pt x="39539" y="229870"/>
                    <a:pt x="50969" y="236220"/>
                    <a:pt x="56049" y="246380"/>
                  </a:cubicBezTo>
                  <a:cubicBezTo>
                    <a:pt x="67479" y="269240"/>
                    <a:pt x="61129" y="361950"/>
                    <a:pt x="47159" y="375920"/>
                  </a:cubicBezTo>
                  <a:cubicBezTo>
                    <a:pt x="40809" y="382270"/>
                    <a:pt x="29379" y="381000"/>
                    <a:pt x="23029" y="378460"/>
                  </a:cubicBezTo>
                  <a:cubicBezTo>
                    <a:pt x="16679" y="375920"/>
                    <a:pt x="11599" y="372110"/>
                    <a:pt x="7789" y="361950"/>
                  </a:cubicBezTo>
                  <a:cubicBezTo>
                    <a:pt x="-6181" y="325120"/>
                    <a:pt x="3979" y="143510"/>
                    <a:pt x="6519" y="86360"/>
                  </a:cubicBezTo>
                  <a:cubicBezTo>
                    <a:pt x="7789" y="59690"/>
                    <a:pt x="5249" y="38100"/>
                    <a:pt x="12869" y="27940"/>
                  </a:cubicBezTo>
                  <a:cubicBezTo>
                    <a:pt x="17949" y="20320"/>
                    <a:pt x="28109" y="17780"/>
                    <a:pt x="35729" y="19050"/>
                  </a:cubicBezTo>
                  <a:cubicBezTo>
                    <a:pt x="43349" y="20320"/>
                    <a:pt x="50969" y="26670"/>
                    <a:pt x="57319" y="38100"/>
                  </a:cubicBezTo>
                  <a:cubicBezTo>
                    <a:pt x="71289" y="68580"/>
                    <a:pt x="75099" y="204470"/>
                    <a:pt x="68749" y="236220"/>
                  </a:cubicBezTo>
                  <a:cubicBezTo>
                    <a:pt x="66209" y="247650"/>
                    <a:pt x="63669" y="252730"/>
                    <a:pt x="57319" y="256540"/>
                  </a:cubicBezTo>
                  <a:cubicBezTo>
                    <a:pt x="52239" y="260350"/>
                    <a:pt x="40809" y="262890"/>
                    <a:pt x="34459" y="260350"/>
                  </a:cubicBezTo>
                  <a:cubicBezTo>
                    <a:pt x="26839" y="256540"/>
                    <a:pt x="19219" y="246380"/>
                    <a:pt x="17949" y="236220"/>
                  </a:cubicBezTo>
                  <a:cubicBezTo>
                    <a:pt x="15409" y="222250"/>
                    <a:pt x="29379" y="207010"/>
                    <a:pt x="31919" y="184150"/>
                  </a:cubicBezTo>
                  <a:cubicBezTo>
                    <a:pt x="38269" y="146050"/>
                    <a:pt x="19219" y="54610"/>
                    <a:pt x="31919" y="25400"/>
                  </a:cubicBezTo>
                  <a:cubicBezTo>
                    <a:pt x="38269" y="11430"/>
                    <a:pt x="52239" y="0"/>
                    <a:pt x="61129" y="0"/>
                  </a:cubicBezTo>
                  <a:cubicBezTo>
                    <a:pt x="68749" y="1270"/>
                    <a:pt x="82719" y="25400"/>
                    <a:pt x="82719" y="254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2165033" y="6610350"/>
            <a:ext cx="299085" cy="363855"/>
            <a:chOff x="0" y="0"/>
            <a:chExt cx="398780" cy="485140"/>
          </a:xfrm>
        </p:grpSpPr>
        <p:sp>
          <p:nvSpPr>
            <p:cNvPr id="18" name="Freeform 18"/>
            <p:cNvSpPr/>
            <p:nvPr/>
          </p:nvSpPr>
          <p:spPr>
            <a:xfrm>
              <a:off x="50661" y="47136"/>
              <a:ext cx="296075" cy="387342"/>
            </a:xfrm>
            <a:custGeom>
              <a:avLst/>
              <a:gdLst/>
              <a:ahLst/>
              <a:cxnLst/>
              <a:rect l="l" t="t" r="r" b="b"/>
              <a:pathLst>
                <a:path w="296075" h="387342">
                  <a:moveTo>
                    <a:pt x="185559" y="253854"/>
                  </a:moveTo>
                  <a:cubicBezTo>
                    <a:pt x="177939" y="350374"/>
                    <a:pt x="169049" y="355454"/>
                    <a:pt x="162699" y="355454"/>
                  </a:cubicBezTo>
                  <a:cubicBezTo>
                    <a:pt x="156349" y="356724"/>
                    <a:pt x="146189" y="355454"/>
                    <a:pt x="141109" y="347834"/>
                  </a:cubicBezTo>
                  <a:cubicBezTo>
                    <a:pt x="122059" y="321164"/>
                    <a:pt x="156349" y="128124"/>
                    <a:pt x="134759" y="93834"/>
                  </a:cubicBezTo>
                  <a:cubicBezTo>
                    <a:pt x="125869" y="79864"/>
                    <a:pt x="113169" y="79864"/>
                    <a:pt x="97929" y="76054"/>
                  </a:cubicBezTo>
                  <a:cubicBezTo>
                    <a:pt x="77609" y="70974"/>
                    <a:pt x="35699" y="82404"/>
                    <a:pt x="19189" y="73514"/>
                  </a:cubicBezTo>
                  <a:cubicBezTo>
                    <a:pt x="9029" y="69704"/>
                    <a:pt x="1409" y="59544"/>
                    <a:pt x="139" y="51924"/>
                  </a:cubicBezTo>
                  <a:cubicBezTo>
                    <a:pt x="-1131" y="44304"/>
                    <a:pt x="6489" y="31604"/>
                    <a:pt x="14109" y="26524"/>
                  </a:cubicBezTo>
                  <a:cubicBezTo>
                    <a:pt x="22999" y="21444"/>
                    <a:pt x="44589" y="34144"/>
                    <a:pt x="57289" y="29064"/>
                  </a:cubicBezTo>
                  <a:cubicBezTo>
                    <a:pt x="68719" y="25254"/>
                    <a:pt x="73799" y="8744"/>
                    <a:pt x="86499" y="4934"/>
                  </a:cubicBezTo>
                  <a:cubicBezTo>
                    <a:pt x="103009" y="-1416"/>
                    <a:pt x="134759" y="-1416"/>
                    <a:pt x="149999" y="3664"/>
                  </a:cubicBezTo>
                  <a:cubicBezTo>
                    <a:pt x="160159" y="7474"/>
                    <a:pt x="166509" y="11284"/>
                    <a:pt x="172859" y="25254"/>
                  </a:cubicBezTo>
                  <a:cubicBezTo>
                    <a:pt x="193179" y="68434"/>
                    <a:pt x="198259" y="316084"/>
                    <a:pt x="185559" y="361804"/>
                  </a:cubicBezTo>
                  <a:cubicBezTo>
                    <a:pt x="180479" y="375774"/>
                    <a:pt x="175399" y="383394"/>
                    <a:pt x="169049" y="385934"/>
                  </a:cubicBezTo>
                  <a:cubicBezTo>
                    <a:pt x="161429" y="388474"/>
                    <a:pt x="147459" y="387204"/>
                    <a:pt x="141109" y="379584"/>
                  </a:cubicBezTo>
                  <a:cubicBezTo>
                    <a:pt x="128409" y="363074"/>
                    <a:pt x="124599" y="298304"/>
                    <a:pt x="138569" y="262744"/>
                  </a:cubicBezTo>
                  <a:cubicBezTo>
                    <a:pt x="153809" y="224644"/>
                    <a:pt x="210959" y="173844"/>
                    <a:pt x="238899" y="159874"/>
                  </a:cubicBezTo>
                  <a:cubicBezTo>
                    <a:pt x="252869" y="152254"/>
                    <a:pt x="268109" y="150984"/>
                    <a:pt x="278269" y="154794"/>
                  </a:cubicBezTo>
                  <a:cubicBezTo>
                    <a:pt x="287159" y="158604"/>
                    <a:pt x="296049" y="170034"/>
                    <a:pt x="296049" y="177654"/>
                  </a:cubicBezTo>
                  <a:cubicBezTo>
                    <a:pt x="296049" y="185274"/>
                    <a:pt x="287159" y="203054"/>
                    <a:pt x="280809" y="203054"/>
                  </a:cubicBezTo>
                  <a:cubicBezTo>
                    <a:pt x="273189" y="201784"/>
                    <a:pt x="251599" y="161144"/>
                    <a:pt x="255409" y="154794"/>
                  </a:cubicBezTo>
                  <a:cubicBezTo>
                    <a:pt x="257949" y="150984"/>
                    <a:pt x="273189" y="152254"/>
                    <a:pt x="278269" y="156064"/>
                  </a:cubicBezTo>
                  <a:cubicBezTo>
                    <a:pt x="284619" y="159874"/>
                    <a:pt x="290969" y="167494"/>
                    <a:pt x="290969" y="176384"/>
                  </a:cubicBezTo>
                  <a:cubicBezTo>
                    <a:pt x="290969" y="190354"/>
                    <a:pt x="275729" y="214484"/>
                    <a:pt x="260489" y="228454"/>
                  </a:cubicBezTo>
                  <a:cubicBezTo>
                    <a:pt x="242709" y="246234"/>
                    <a:pt x="209689" y="250044"/>
                    <a:pt x="186829" y="267824"/>
                  </a:cubicBezTo>
                  <a:cubicBezTo>
                    <a:pt x="161429" y="286874"/>
                    <a:pt x="137299" y="338944"/>
                    <a:pt x="118249" y="341484"/>
                  </a:cubicBezTo>
                  <a:cubicBezTo>
                    <a:pt x="106819" y="342754"/>
                    <a:pt x="91579" y="331324"/>
                    <a:pt x="90309" y="323704"/>
                  </a:cubicBezTo>
                  <a:cubicBezTo>
                    <a:pt x="87769" y="316084"/>
                    <a:pt x="104279" y="293224"/>
                    <a:pt x="104279" y="293224"/>
                  </a:cubicBezTo>
                  <a:cubicBezTo>
                    <a:pt x="104279" y="293224"/>
                    <a:pt x="91579" y="321164"/>
                    <a:pt x="87769" y="319894"/>
                  </a:cubicBezTo>
                  <a:cubicBezTo>
                    <a:pt x="81419" y="318624"/>
                    <a:pt x="77609" y="248774"/>
                    <a:pt x="82689" y="228454"/>
                  </a:cubicBezTo>
                  <a:cubicBezTo>
                    <a:pt x="86499" y="217024"/>
                    <a:pt x="94119" y="205594"/>
                    <a:pt x="101739" y="203054"/>
                  </a:cubicBezTo>
                  <a:cubicBezTo>
                    <a:pt x="110629" y="201784"/>
                    <a:pt x="129679" y="214484"/>
                    <a:pt x="133489" y="222104"/>
                  </a:cubicBezTo>
                  <a:cubicBezTo>
                    <a:pt x="136029" y="228454"/>
                    <a:pt x="132219" y="239884"/>
                    <a:pt x="127139" y="244964"/>
                  </a:cubicBezTo>
                  <a:cubicBezTo>
                    <a:pt x="122059" y="250044"/>
                    <a:pt x="111899" y="253854"/>
                    <a:pt x="104279" y="252584"/>
                  </a:cubicBezTo>
                  <a:cubicBezTo>
                    <a:pt x="97929" y="251314"/>
                    <a:pt x="89039" y="244964"/>
                    <a:pt x="85229" y="238614"/>
                  </a:cubicBezTo>
                  <a:cubicBezTo>
                    <a:pt x="82689" y="232264"/>
                    <a:pt x="82689" y="220834"/>
                    <a:pt x="86499" y="214484"/>
                  </a:cubicBezTo>
                  <a:cubicBezTo>
                    <a:pt x="90309" y="209404"/>
                    <a:pt x="100469" y="203054"/>
                    <a:pt x="106819" y="203054"/>
                  </a:cubicBezTo>
                  <a:cubicBezTo>
                    <a:pt x="114439" y="203054"/>
                    <a:pt x="127139" y="209404"/>
                    <a:pt x="132219" y="219564"/>
                  </a:cubicBezTo>
                  <a:cubicBezTo>
                    <a:pt x="141109" y="234804"/>
                    <a:pt x="138569" y="277984"/>
                    <a:pt x="134759" y="299574"/>
                  </a:cubicBezTo>
                  <a:cubicBezTo>
                    <a:pt x="130949" y="316084"/>
                    <a:pt x="125869" y="337674"/>
                    <a:pt x="118249" y="341484"/>
                  </a:cubicBezTo>
                  <a:cubicBezTo>
                    <a:pt x="111899" y="344024"/>
                    <a:pt x="100469" y="340214"/>
                    <a:pt x="95389" y="333864"/>
                  </a:cubicBezTo>
                  <a:cubicBezTo>
                    <a:pt x="90309" y="328784"/>
                    <a:pt x="87769" y="317354"/>
                    <a:pt x="91579" y="305924"/>
                  </a:cubicBezTo>
                  <a:cubicBezTo>
                    <a:pt x="99199" y="280524"/>
                    <a:pt x="165239" y="217024"/>
                    <a:pt x="190639" y="205594"/>
                  </a:cubicBezTo>
                  <a:cubicBezTo>
                    <a:pt x="203339" y="199244"/>
                    <a:pt x="212229" y="206864"/>
                    <a:pt x="221119" y="201784"/>
                  </a:cubicBezTo>
                  <a:cubicBezTo>
                    <a:pt x="233819" y="194164"/>
                    <a:pt x="242709" y="158604"/>
                    <a:pt x="255409" y="154794"/>
                  </a:cubicBezTo>
                  <a:cubicBezTo>
                    <a:pt x="265569" y="152254"/>
                    <a:pt x="287159" y="162414"/>
                    <a:pt x="289699" y="170034"/>
                  </a:cubicBezTo>
                  <a:cubicBezTo>
                    <a:pt x="292239" y="177654"/>
                    <a:pt x="280809" y="201784"/>
                    <a:pt x="275729" y="200514"/>
                  </a:cubicBezTo>
                  <a:cubicBezTo>
                    <a:pt x="270649" y="200514"/>
                    <a:pt x="255409" y="159874"/>
                    <a:pt x="260489" y="156064"/>
                  </a:cubicBezTo>
                  <a:cubicBezTo>
                    <a:pt x="264299" y="152254"/>
                    <a:pt x="290969" y="163684"/>
                    <a:pt x="294779" y="171304"/>
                  </a:cubicBezTo>
                  <a:cubicBezTo>
                    <a:pt x="298589" y="178924"/>
                    <a:pt x="293509" y="194164"/>
                    <a:pt x="285889" y="199244"/>
                  </a:cubicBezTo>
                  <a:cubicBezTo>
                    <a:pt x="279539" y="205594"/>
                    <a:pt x="261759" y="196704"/>
                    <a:pt x="250329" y="204324"/>
                  </a:cubicBezTo>
                  <a:cubicBezTo>
                    <a:pt x="233819" y="214484"/>
                    <a:pt x="222389" y="266554"/>
                    <a:pt x="207149" y="276714"/>
                  </a:cubicBezTo>
                  <a:cubicBezTo>
                    <a:pt x="198259" y="283064"/>
                    <a:pt x="185559" y="274174"/>
                    <a:pt x="180479" y="280524"/>
                  </a:cubicBezTo>
                  <a:cubicBezTo>
                    <a:pt x="170319" y="291954"/>
                    <a:pt x="191909" y="350374"/>
                    <a:pt x="184289" y="368154"/>
                  </a:cubicBezTo>
                  <a:cubicBezTo>
                    <a:pt x="180479" y="378314"/>
                    <a:pt x="170319" y="387204"/>
                    <a:pt x="162699" y="387204"/>
                  </a:cubicBezTo>
                  <a:cubicBezTo>
                    <a:pt x="153809" y="388474"/>
                    <a:pt x="142379" y="380854"/>
                    <a:pt x="134759" y="368154"/>
                  </a:cubicBezTo>
                  <a:cubicBezTo>
                    <a:pt x="114439" y="330054"/>
                    <a:pt x="141109" y="133204"/>
                    <a:pt x="133489" y="84944"/>
                  </a:cubicBezTo>
                  <a:cubicBezTo>
                    <a:pt x="129679" y="67164"/>
                    <a:pt x="129679" y="55734"/>
                    <a:pt x="120789" y="50654"/>
                  </a:cubicBezTo>
                  <a:cubicBezTo>
                    <a:pt x="104279" y="41764"/>
                    <a:pt x="45859" y="79864"/>
                    <a:pt x="25539" y="74784"/>
                  </a:cubicBezTo>
                  <a:cubicBezTo>
                    <a:pt x="12839" y="72244"/>
                    <a:pt x="1409" y="60814"/>
                    <a:pt x="139" y="51924"/>
                  </a:cubicBezTo>
                  <a:cubicBezTo>
                    <a:pt x="-1131" y="44304"/>
                    <a:pt x="9029" y="30334"/>
                    <a:pt x="19189" y="25254"/>
                  </a:cubicBezTo>
                  <a:cubicBezTo>
                    <a:pt x="36969" y="16364"/>
                    <a:pt x="77609" y="22714"/>
                    <a:pt x="103009" y="25254"/>
                  </a:cubicBezTo>
                  <a:cubicBezTo>
                    <a:pt x="123329" y="27794"/>
                    <a:pt x="146189" y="29064"/>
                    <a:pt x="158889" y="36684"/>
                  </a:cubicBezTo>
                  <a:cubicBezTo>
                    <a:pt x="169049" y="41764"/>
                    <a:pt x="175399" y="45574"/>
                    <a:pt x="180479" y="59544"/>
                  </a:cubicBezTo>
                  <a:cubicBezTo>
                    <a:pt x="196989" y="100184"/>
                    <a:pt x="203339" y="299574"/>
                    <a:pt x="184289" y="336404"/>
                  </a:cubicBezTo>
                  <a:cubicBezTo>
                    <a:pt x="177939" y="350374"/>
                    <a:pt x="165239" y="356724"/>
                    <a:pt x="156349" y="355454"/>
                  </a:cubicBezTo>
                  <a:cubicBezTo>
                    <a:pt x="148729" y="355454"/>
                    <a:pt x="138569" y="342754"/>
                    <a:pt x="134759" y="331324"/>
                  </a:cubicBezTo>
                  <a:cubicBezTo>
                    <a:pt x="127139" y="311004"/>
                    <a:pt x="127139" y="257664"/>
                    <a:pt x="137299" y="241154"/>
                  </a:cubicBezTo>
                  <a:cubicBezTo>
                    <a:pt x="142379" y="232264"/>
                    <a:pt x="155079" y="227184"/>
                    <a:pt x="162699" y="228454"/>
                  </a:cubicBezTo>
                  <a:cubicBezTo>
                    <a:pt x="171589" y="229724"/>
                    <a:pt x="185559" y="253854"/>
                    <a:pt x="185559" y="25385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333500" y="9476422"/>
            <a:ext cx="222885" cy="348615"/>
            <a:chOff x="0" y="0"/>
            <a:chExt cx="297180" cy="464820"/>
          </a:xfrm>
        </p:grpSpPr>
        <p:sp>
          <p:nvSpPr>
            <p:cNvPr id="20" name="Freeform 20"/>
            <p:cNvSpPr/>
            <p:nvPr/>
          </p:nvSpPr>
          <p:spPr>
            <a:xfrm>
              <a:off x="49981" y="50800"/>
              <a:ext cx="196899" cy="364550"/>
            </a:xfrm>
            <a:custGeom>
              <a:avLst/>
              <a:gdLst/>
              <a:ahLst/>
              <a:cxnLst/>
              <a:rect l="l" t="t" r="r" b="b"/>
              <a:pathLst>
                <a:path w="196899" h="364550">
                  <a:moveTo>
                    <a:pt x="172269" y="50800"/>
                  </a:moveTo>
                  <a:cubicBezTo>
                    <a:pt x="121469" y="270510"/>
                    <a:pt x="64319" y="345440"/>
                    <a:pt x="40189" y="359410"/>
                  </a:cubicBezTo>
                  <a:cubicBezTo>
                    <a:pt x="31299" y="365760"/>
                    <a:pt x="22409" y="365760"/>
                    <a:pt x="16059" y="361950"/>
                  </a:cubicBezTo>
                  <a:cubicBezTo>
                    <a:pt x="9709" y="359410"/>
                    <a:pt x="2089" y="349250"/>
                    <a:pt x="819" y="337820"/>
                  </a:cubicBezTo>
                  <a:cubicBezTo>
                    <a:pt x="-2991" y="321310"/>
                    <a:pt x="7169" y="290830"/>
                    <a:pt x="17329" y="267970"/>
                  </a:cubicBezTo>
                  <a:cubicBezTo>
                    <a:pt x="28759" y="242570"/>
                    <a:pt x="59239" y="213360"/>
                    <a:pt x="66859" y="193040"/>
                  </a:cubicBezTo>
                  <a:cubicBezTo>
                    <a:pt x="71939" y="180340"/>
                    <a:pt x="66859" y="172720"/>
                    <a:pt x="71939" y="160020"/>
                  </a:cubicBezTo>
                  <a:cubicBezTo>
                    <a:pt x="83369" y="135890"/>
                    <a:pt x="130359" y="93980"/>
                    <a:pt x="144329" y="64770"/>
                  </a:cubicBezTo>
                  <a:cubicBezTo>
                    <a:pt x="153219" y="44450"/>
                    <a:pt x="146869" y="15240"/>
                    <a:pt x="155759" y="6350"/>
                  </a:cubicBezTo>
                  <a:cubicBezTo>
                    <a:pt x="160839" y="0"/>
                    <a:pt x="172269" y="-1270"/>
                    <a:pt x="178619" y="1270"/>
                  </a:cubicBezTo>
                  <a:cubicBezTo>
                    <a:pt x="184969" y="2540"/>
                    <a:pt x="193859" y="10160"/>
                    <a:pt x="196399" y="16510"/>
                  </a:cubicBezTo>
                  <a:cubicBezTo>
                    <a:pt x="197669" y="24130"/>
                    <a:pt x="193859" y="39370"/>
                    <a:pt x="188779" y="44450"/>
                  </a:cubicBezTo>
                  <a:cubicBezTo>
                    <a:pt x="183699" y="49530"/>
                    <a:pt x="172269" y="52070"/>
                    <a:pt x="165919" y="50800"/>
                  </a:cubicBezTo>
                  <a:cubicBezTo>
                    <a:pt x="159569" y="48260"/>
                    <a:pt x="150679" y="40640"/>
                    <a:pt x="148139" y="34290"/>
                  </a:cubicBezTo>
                  <a:cubicBezTo>
                    <a:pt x="145599" y="27940"/>
                    <a:pt x="146869" y="16510"/>
                    <a:pt x="151949" y="10160"/>
                  </a:cubicBezTo>
                  <a:cubicBezTo>
                    <a:pt x="155759" y="5080"/>
                    <a:pt x="165919" y="0"/>
                    <a:pt x="172269" y="0"/>
                  </a:cubicBezTo>
                  <a:cubicBezTo>
                    <a:pt x="179889" y="0"/>
                    <a:pt x="190049" y="6350"/>
                    <a:pt x="193859" y="11430"/>
                  </a:cubicBezTo>
                  <a:cubicBezTo>
                    <a:pt x="197669" y="17780"/>
                    <a:pt x="197669" y="29210"/>
                    <a:pt x="195129" y="35560"/>
                  </a:cubicBezTo>
                  <a:cubicBezTo>
                    <a:pt x="192589" y="41910"/>
                    <a:pt x="183699" y="50800"/>
                    <a:pt x="176079" y="50800"/>
                  </a:cubicBezTo>
                  <a:cubicBezTo>
                    <a:pt x="168459" y="50800"/>
                    <a:pt x="149409" y="38100"/>
                    <a:pt x="146869" y="29210"/>
                  </a:cubicBezTo>
                  <a:cubicBezTo>
                    <a:pt x="145599" y="21590"/>
                    <a:pt x="153219" y="6350"/>
                    <a:pt x="160839" y="2540"/>
                  </a:cubicBezTo>
                  <a:cubicBezTo>
                    <a:pt x="167189" y="-1270"/>
                    <a:pt x="183699" y="0"/>
                    <a:pt x="188779" y="6350"/>
                  </a:cubicBezTo>
                  <a:cubicBezTo>
                    <a:pt x="197669" y="16510"/>
                    <a:pt x="197669" y="48260"/>
                    <a:pt x="190049" y="74930"/>
                  </a:cubicBezTo>
                  <a:cubicBezTo>
                    <a:pt x="177349" y="118110"/>
                    <a:pt x="107499" y="190500"/>
                    <a:pt x="85909" y="233680"/>
                  </a:cubicBezTo>
                  <a:cubicBezTo>
                    <a:pt x="73209" y="260350"/>
                    <a:pt x="74479" y="287020"/>
                    <a:pt x="64319" y="302260"/>
                  </a:cubicBezTo>
                  <a:cubicBezTo>
                    <a:pt x="57969" y="311150"/>
                    <a:pt x="45269" y="312420"/>
                    <a:pt x="41459" y="320040"/>
                  </a:cubicBezTo>
                  <a:cubicBezTo>
                    <a:pt x="37649" y="328930"/>
                    <a:pt x="49079" y="349250"/>
                    <a:pt x="43999" y="355600"/>
                  </a:cubicBezTo>
                  <a:cubicBezTo>
                    <a:pt x="40189" y="361950"/>
                    <a:pt x="23679" y="365760"/>
                    <a:pt x="16059" y="361950"/>
                  </a:cubicBezTo>
                  <a:cubicBezTo>
                    <a:pt x="9709" y="359410"/>
                    <a:pt x="2089" y="347980"/>
                    <a:pt x="819" y="337820"/>
                  </a:cubicBezTo>
                  <a:cubicBezTo>
                    <a:pt x="-451" y="326390"/>
                    <a:pt x="7169" y="311150"/>
                    <a:pt x="16059" y="297180"/>
                  </a:cubicBezTo>
                  <a:cubicBezTo>
                    <a:pt x="30029" y="275590"/>
                    <a:pt x="63049" y="257810"/>
                    <a:pt x="79559" y="228600"/>
                  </a:cubicBezTo>
                  <a:cubicBezTo>
                    <a:pt x="101149" y="193040"/>
                    <a:pt x="115119" y="129540"/>
                    <a:pt x="121469" y="93980"/>
                  </a:cubicBezTo>
                  <a:cubicBezTo>
                    <a:pt x="125279" y="72390"/>
                    <a:pt x="116389" y="50800"/>
                    <a:pt x="124009" y="39370"/>
                  </a:cubicBezTo>
                  <a:cubicBezTo>
                    <a:pt x="129089" y="31750"/>
                    <a:pt x="141789" y="24130"/>
                    <a:pt x="149409" y="25400"/>
                  </a:cubicBezTo>
                  <a:cubicBezTo>
                    <a:pt x="158299" y="27940"/>
                    <a:pt x="172269" y="50800"/>
                    <a:pt x="172269" y="508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1327785" y="9419272"/>
            <a:ext cx="114300" cy="267653"/>
            <a:chOff x="0" y="0"/>
            <a:chExt cx="152400" cy="356870"/>
          </a:xfrm>
        </p:grpSpPr>
        <p:sp>
          <p:nvSpPr>
            <p:cNvPr id="22" name="Freeform 22"/>
            <p:cNvSpPr/>
            <p:nvPr/>
          </p:nvSpPr>
          <p:spPr>
            <a:xfrm>
              <a:off x="50800" y="50660"/>
              <a:ext cx="62230" cy="254237"/>
            </a:xfrm>
            <a:custGeom>
              <a:avLst/>
              <a:gdLst/>
              <a:ahLst/>
              <a:cxnLst/>
              <a:rect l="l" t="t" r="r" b="b"/>
              <a:pathLst>
                <a:path w="62230" h="254237">
                  <a:moveTo>
                    <a:pt x="0" y="230010"/>
                  </a:moveTo>
                  <a:cubicBezTo>
                    <a:pt x="10160" y="5220"/>
                    <a:pt x="26670" y="-1130"/>
                    <a:pt x="35560" y="1410"/>
                  </a:cubicBezTo>
                  <a:cubicBezTo>
                    <a:pt x="43180" y="3950"/>
                    <a:pt x="50800" y="20460"/>
                    <a:pt x="50800" y="28080"/>
                  </a:cubicBezTo>
                  <a:cubicBezTo>
                    <a:pt x="50800" y="35700"/>
                    <a:pt x="44450" y="44590"/>
                    <a:pt x="38100" y="48400"/>
                  </a:cubicBezTo>
                  <a:cubicBezTo>
                    <a:pt x="30480" y="50940"/>
                    <a:pt x="12700" y="48400"/>
                    <a:pt x="7620" y="43320"/>
                  </a:cubicBezTo>
                  <a:cubicBezTo>
                    <a:pt x="1270" y="36970"/>
                    <a:pt x="0" y="19190"/>
                    <a:pt x="3810" y="12840"/>
                  </a:cubicBezTo>
                  <a:cubicBezTo>
                    <a:pt x="7620" y="6490"/>
                    <a:pt x="17780" y="-1130"/>
                    <a:pt x="24130" y="140"/>
                  </a:cubicBezTo>
                  <a:cubicBezTo>
                    <a:pt x="33020" y="1410"/>
                    <a:pt x="44450" y="10300"/>
                    <a:pt x="50800" y="25540"/>
                  </a:cubicBezTo>
                  <a:cubicBezTo>
                    <a:pt x="66040" y="59830"/>
                    <a:pt x="66040" y="195720"/>
                    <a:pt x="50800" y="230010"/>
                  </a:cubicBezTo>
                  <a:cubicBezTo>
                    <a:pt x="44450" y="243980"/>
                    <a:pt x="31750" y="255410"/>
                    <a:pt x="22860" y="254140"/>
                  </a:cubicBezTo>
                  <a:cubicBezTo>
                    <a:pt x="13970" y="254140"/>
                    <a:pt x="0" y="230010"/>
                    <a:pt x="0" y="2300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3758565" y="4923472"/>
            <a:ext cx="189548" cy="189548"/>
            <a:chOff x="0" y="0"/>
            <a:chExt cx="252730" cy="252730"/>
          </a:xfrm>
        </p:grpSpPr>
        <p:sp>
          <p:nvSpPr>
            <p:cNvPr id="24" name="Freeform 24"/>
            <p:cNvSpPr/>
            <p:nvPr/>
          </p:nvSpPr>
          <p:spPr>
            <a:xfrm>
              <a:off x="50559" y="50749"/>
              <a:ext cx="148831" cy="152154"/>
            </a:xfrm>
            <a:custGeom>
              <a:avLst/>
              <a:gdLst/>
              <a:ahLst/>
              <a:cxnLst/>
              <a:rect l="l" t="t" r="r" b="b"/>
              <a:pathLst>
                <a:path w="148831" h="152154">
                  <a:moveTo>
                    <a:pt x="148831" y="52121"/>
                  </a:moveTo>
                  <a:cubicBezTo>
                    <a:pt x="145021" y="106731"/>
                    <a:pt x="123431" y="134671"/>
                    <a:pt x="106921" y="144831"/>
                  </a:cubicBezTo>
                  <a:cubicBezTo>
                    <a:pt x="95491" y="151181"/>
                    <a:pt x="84061" y="153721"/>
                    <a:pt x="71361" y="151181"/>
                  </a:cubicBezTo>
                  <a:cubicBezTo>
                    <a:pt x="53581" y="148641"/>
                    <a:pt x="21831" y="129591"/>
                    <a:pt x="10401" y="114351"/>
                  </a:cubicBezTo>
                  <a:cubicBezTo>
                    <a:pt x="2781" y="104191"/>
                    <a:pt x="-1029" y="92761"/>
                    <a:pt x="241" y="80061"/>
                  </a:cubicBezTo>
                  <a:cubicBezTo>
                    <a:pt x="1511" y="61011"/>
                    <a:pt x="15481" y="27991"/>
                    <a:pt x="29451" y="15291"/>
                  </a:cubicBezTo>
                  <a:cubicBezTo>
                    <a:pt x="38341" y="6401"/>
                    <a:pt x="48501" y="1321"/>
                    <a:pt x="62471" y="51"/>
                  </a:cubicBezTo>
                  <a:cubicBezTo>
                    <a:pt x="80251" y="-1219"/>
                    <a:pt x="129781" y="21641"/>
                    <a:pt x="129781" y="2164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185862" y="9287828"/>
            <a:ext cx="400050" cy="508635"/>
            <a:chOff x="0" y="0"/>
            <a:chExt cx="533400" cy="678180"/>
          </a:xfrm>
        </p:grpSpPr>
        <p:sp>
          <p:nvSpPr>
            <p:cNvPr id="26" name="Freeform 26"/>
            <p:cNvSpPr/>
            <p:nvPr/>
          </p:nvSpPr>
          <p:spPr>
            <a:xfrm>
              <a:off x="45239" y="50402"/>
              <a:ext cx="436232" cy="575869"/>
            </a:xfrm>
            <a:custGeom>
              <a:avLst/>
              <a:gdLst/>
              <a:ahLst/>
              <a:cxnLst/>
              <a:rect l="l" t="t" r="r" b="b"/>
              <a:pathLst>
                <a:path w="436232" h="575869">
                  <a:moveTo>
                    <a:pt x="119861" y="380128"/>
                  </a:moveTo>
                  <a:cubicBezTo>
                    <a:pt x="189711" y="230268"/>
                    <a:pt x="204951" y="295038"/>
                    <a:pt x="193521" y="309008"/>
                  </a:cubicBezTo>
                  <a:cubicBezTo>
                    <a:pt x="183361" y="324248"/>
                    <a:pt x="131291" y="330598"/>
                    <a:pt x="117321" y="317898"/>
                  </a:cubicBezTo>
                  <a:cubicBezTo>
                    <a:pt x="99541" y="301388"/>
                    <a:pt x="99541" y="209948"/>
                    <a:pt x="119861" y="197248"/>
                  </a:cubicBezTo>
                  <a:cubicBezTo>
                    <a:pt x="141451" y="183278"/>
                    <a:pt x="220191" y="222648"/>
                    <a:pt x="250671" y="249318"/>
                  </a:cubicBezTo>
                  <a:cubicBezTo>
                    <a:pt x="277341" y="274718"/>
                    <a:pt x="292581" y="307738"/>
                    <a:pt x="301471" y="345838"/>
                  </a:cubicBezTo>
                  <a:cubicBezTo>
                    <a:pt x="312901" y="395368"/>
                    <a:pt x="314171" y="490618"/>
                    <a:pt x="296391" y="527448"/>
                  </a:cubicBezTo>
                  <a:cubicBezTo>
                    <a:pt x="287501" y="549038"/>
                    <a:pt x="267181" y="561738"/>
                    <a:pt x="251941" y="568088"/>
                  </a:cubicBezTo>
                  <a:cubicBezTo>
                    <a:pt x="237971" y="574438"/>
                    <a:pt x="224001" y="575708"/>
                    <a:pt x="210031" y="573168"/>
                  </a:cubicBezTo>
                  <a:cubicBezTo>
                    <a:pt x="197331" y="571898"/>
                    <a:pt x="183361" y="568088"/>
                    <a:pt x="171931" y="559198"/>
                  </a:cubicBezTo>
                  <a:cubicBezTo>
                    <a:pt x="157961" y="549038"/>
                    <a:pt x="143991" y="529988"/>
                    <a:pt x="136371" y="509668"/>
                  </a:cubicBezTo>
                  <a:cubicBezTo>
                    <a:pt x="127481" y="480458"/>
                    <a:pt x="124941" y="400448"/>
                    <a:pt x="133831" y="397908"/>
                  </a:cubicBezTo>
                  <a:cubicBezTo>
                    <a:pt x="141451" y="395368"/>
                    <a:pt x="175741" y="439818"/>
                    <a:pt x="180821" y="462678"/>
                  </a:cubicBezTo>
                  <a:cubicBezTo>
                    <a:pt x="185901" y="484268"/>
                    <a:pt x="178281" y="512208"/>
                    <a:pt x="170661" y="529988"/>
                  </a:cubicBezTo>
                  <a:cubicBezTo>
                    <a:pt x="164311" y="542688"/>
                    <a:pt x="155421" y="552848"/>
                    <a:pt x="142721" y="560468"/>
                  </a:cubicBezTo>
                  <a:cubicBezTo>
                    <a:pt x="127481" y="570628"/>
                    <a:pt x="99541" y="576978"/>
                    <a:pt x="81761" y="575708"/>
                  </a:cubicBezTo>
                  <a:cubicBezTo>
                    <a:pt x="67791" y="574438"/>
                    <a:pt x="53821" y="568088"/>
                    <a:pt x="42391" y="560468"/>
                  </a:cubicBezTo>
                  <a:cubicBezTo>
                    <a:pt x="30961" y="552848"/>
                    <a:pt x="20801" y="540148"/>
                    <a:pt x="14451" y="528718"/>
                  </a:cubicBezTo>
                  <a:cubicBezTo>
                    <a:pt x="8101" y="516018"/>
                    <a:pt x="1751" y="503318"/>
                    <a:pt x="5561" y="488078"/>
                  </a:cubicBezTo>
                  <a:cubicBezTo>
                    <a:pt x="11911" y="462678"/>
                    <a:pt x="58901" y="423308"/>
                    <a:pt x="85571" y="399178"/>
                  </a:cubicBezTo>
                  <a:cubicBezTo>
                    <a:pt x="107161" y="380128"/>
                    <a:pt x="140181" y="378858"/>
                    <a:pt x="149071" y="354728"/>
                  </a:cubicBezTo>
                  <a:cubicBezTo>
                    <a:pt x="161771" y="311548"/>
                    <a:pt x="57631" y="178198"/>
                    <a:pt x="76681" y="141368"/>
                  </a:cubicBezTo>
                  <a:cubicBezTo>
                    <a:pt x="89381" y="115968"/>
                    <a:pt x="142721" y="117238"/>
                    <a:pt x="173201" y="113428"/>
                  </a:cubicBezTo>
                  <a:cubicBezTo>
                    <a:pt x="201141" y="108348"/>
                    <a:pt x="226541" y="109618"/>
                    <a:pt x="251941" y="112158"/>
                  </a:cubicBezTo>
                  <a:cubicBezTo>
                    <a:pt x="279881" y="114698"/>
                    <a:pt x="306551" y="114698"/>
                    <a:pt x="333221" y="126128"/>
                  </a:cubicBezTo>
                  <a:cubicBezTo>
                    <a:pt x="363701" y="141368"/>
                    <a:pt x="406881" y="173118"/>
                    <a:pt x="423391" y="202328"/>
                  </a:cubicBezTo>
                  <a:cubicBezTo>
                    <a:pt x="436091" y="225188"/>
                    <a:pt x="434821" y="251858"/>
                    <a:pt x="436091" y="279798"/>
                  </a:cubicBezTo>
                  <a:cubicBezTo>
                    <a:pt x="436091" y="312818"/>
                    <a:pt x="438631" y="359808"/>
                    <a:pt x="422121" y="390288"/>
                  </a:cubicBezTo>
                  <a:cubicBezTo>
                    <a:pt x="405611" y="420768"/>
                    <a:pt x="364971" y="453788"/>
                    <a:pt x="331951" y="462678"/>
                  </a:cubicBezTo>
                  <a:cubicBezTo>
                    <a:pt x="301471" y="471568"/>
                    <a:pt x="263371" y="463948"/>
                    <a:pt x="234161" y="452518"/>
                  </a:cubicBezTo>
                  <a:cubicBezTo>
                    <a:pt x="206221" y="439818"/>
                    <a:pt x="179551" y="415688"/>
                    <a:pt x="157961" y="391558"/>
                  </a:cubicBezTo>
                  <a:cubicBezTo>
                    <a:pt x="137641" y="367428"/>
                    <a:pt x="124941" y="342028"/>
                    <a:pt x="108431" y="306468"/>
                  </a:cubicBezTo>
                  <a:cubicBezTo>
                    <a:pt x="84301" y="253128"/>
                    <a:pt x="38581" y="138828"/>
                    <a:pt x="34771" y="95648"/>
                  </a:cubicBezTo>
                  <a:cubicBezTo>
                    <a:pt x="32231" y="76598"/>
                    <a:pt x="36041" y="65168"/>
                    <a:pt x="41121" y="53738"/>
                  </a:cubicBezTo>
                  <a:cubicBezTo>
                    <a:pt x="47471" y="41038"/>
                    <a:pt x="56361" y="28338"/>
                    <a:pt x="67791" y="19448"/>
                  </a:cubicBezTo>
                  <a:cubicBezTo>
                    <a:pt x="79221" y="10558"/>
                    <a:pt x="93191" y="4208"/>
                    <a:pt x="107161" y="1668"/>
                  </a:cubicBezTo>
                  <a:cubicBezTo>
                    <a:pt x="119861" y="-872"/>
                    <a:pt x="136371" y="-872"/>
                    <a:pt x="149071" y="4208"/>
                  </a:cubicBezTo>
                  <a:cubicBezTo>
                    <a:pt x="163041" y="8018"/>
                    <a:pt x="177011" y="13098"/>
                    <a:pt x="185901" y="25798"/>
                  </a:cubicBezTo>
                  <a:cubicBezTo>
                    <a:pt x="199871" y="44848"/>
                    <a:pt x="189711" y="99458"/>
                    <a:pt x="208761" y="122318"/>
                  </a:cubicBezTo>
                  <a:cubicBezTo>
                    <a:pt x="229081" y="145178"/>
                    <a:pt x="284961" y="147718"/>
                    <a:pt x="307821" y="162958"/>
                  </a:cubicBezTo>
                  <a:cubicBezTo>
                    <a:pt x="321791" y="171848"/>
                    <a:pt x="330681" y="180738"/>
                    <a:pt x="338301" y="192168"/>
                  </a:cubicBezTo>
                  <a:cubicBezTo>
                    <a:pt x="345921" y="203598"/>
                    <a:pt x="351001" y="218838"/>
                    <a:pt x="352271" y="232808"/>
                  </a:cubicBezTo>
                  <a:cubicBezTo>
                    <a:pt x="353541" y="246778"/>
                    <a:pt x="351001" y="262018"/>
                    <a:pt x="345921" y="274718"/>
                  </a:cubicBezTo>
                  <a:cubicBezTo>
                    <a:pt x="340841" y="287418"/>
                    <a:pt x="333221" y="300118"/>
                    <a:pt x="320521" y="309008"/>
                  </a:cubicBezTo>
                  <a:cubicBezTo>
                    <a:pt x="306551" y="320438"/>
                    <a:pt x="284961" y="328058"/>
                    <a:pt x="260831" y="330598"/>
                  </a:cubicBezTo>
                  <a:cubicBezTo>
                    <a:pt x="227811" y="333138"/>
                    <a:pt x="175741" y="320438"/>
                    <a:pt x="136371" y="307738"/>
                  </a:cubicBezTo>
                  <a:cubicBezTo>
                    <a:pt x="99541" y="296308"/>
                    <a:pt x="55091" y="286148"/>
                    <a:pt x="34771" y="256938"/>
                  </a:cubicBezTo>
                  <a:cubicBezTo>
                    <a:pt x="11911" y="226458"/>
                    <a:pt x="-9679" y="155338"/>
                    <a:pt x="10641" y="126128"/>
                  </a:cubicBezTo>
                  <a:cubicBezTo>
                    <a:pt x="36041" y="89298"/>
                    <a:pt x="170661" y="79138"/>
                    <a:pt x="227811" y="85488"/>
                  </a:cubicBezTo>
                  <a:cubicBezTo>
                    <a:pt x="268451" y="90568"/>
                    <a:pt x="307821" y="103268"/>
                    <a:pt x="326871" y="131208"/>
                  </a:cubicBezTo>
                  <a:cubicBezTo>
                    <a:pt x="349731" y="161688"/>
                    <a:pt x="348461" y="231538"/>
                    <a:pt x="344651" y="272178"/>
                  </a:cubicBezTo>
                  <a:cubicBezTo>
                    <a:pt x="340841" y="305198"/>
                    <a:pt x="307821" y="340758"/>
                    <a:pt x="314171" y="359808"/>
                  </a:cubicBezTo>
                  <a:cubicBezTo>
                    <a:pt x="320521" y="373778"/>
                    <a:pt x="352271" y="372508"/>
                    <a:pt x="358621" y="385208"/>
                  </a:cubicBezTo>
                  <a:cubicBezTo>
                    <a:pt x="366241" y="399178"/>
                    <a:pt x="361161" y="425848"/>
                    <a:pt x="353541" y="442358"/>
                  </a:cubicBezTo>
                  <a:cubicBezTo>
                    <a:pt x="345921" y="458868"/>
                    <a:pt x="330681" y="475378"/>
                    <a:pt x="314171" y="484268"/>
                  </a:cubicBezTo>
                  <a:cubicBezTo>
                    <a:pt x="298931" y="491888"/>
                    <a:pt x="276071" y="496968"/>
                    <a:pt x="258291" y="493158"/>
                  </a:cubicBezTo>
                  <a:cubicBezTo>
                    <a:pt x="240511" y="490618"/>
                    <a:pt x="218921" y="480458"/>
                    <a:pt x="207491" y="467758"/>
                  </a:cubicBezTo>
                  <a:cubicBezTo>
                    <a:pt x="194791" y="453788"/>
                    <a:pt x="183361" y="434738"/>
                    <a:pt x="182091" y="415688"/>
                  </a:cubicBezTo>
                  <a:cubicBezTo>
                    <a:pt x="182091" y="392828"/>
                    <a:pt x="194791" y="353458"/>
                    <a:pt x="212571" y="336948"/>
                  </a:cubicBezTo>
                  <a:cubicBezTo>
                    <a:pt x="231621" y="320438"/>
                    <a:pt x="272261" y="314088"/>
                    <a:pt x="295121" y="317898"/>
                  </a:cubicBezTo>
                  <a:cubicBezTo>
                    <a:pt x="314171" y="321708"/>
                    <a:pt x="331951" y="334408"/>
                    <a:pt x="342111" y="349648"/>
                  </a:cubicBezTo>
                  <a:cubicBezTo>
                    <a:pt x="354811" y="369968"/>
                    <a:pt x="362431" y="410608"/>
                    <a:pt x="356081" y="433468"/>
                  </a:cubicBezTo>
                  <a:cubicBezTo>
                    <a:pt x="352271" y="451248"/>
                    <a:pt x="337031" y="469028"/>
                    <a:pt x="323061" y="479188"/>
                  </a:cubicBezTo>
                  <a:cubicBezTo>
                    <a:pt x="307821" y="489348"/>
                    <a:pt x="286231" y="496968"/>
                    <a:pt x="267181" y="494428"/>
                  </a:cubicBezTo>
                  <a:cubicBezTo>
                    <a:pt x="244321" y="491888"/>
                    <a:pt x="212571" y="474108"/>
                    <a:pt x="194791" y="451248"/>
                  </a:cubicBezTo>
                  <a:cubicBezTo>
                    <a:pt x="174471" y="424578"/>
                    <a:pt x="161771" y="376318"/>
                    <a:pt x="160501" y="336948"/>
                  </a:cubicBezTo>
                  <a:cubicBezTo>
                    <a:pt x="159231" y="297578"/>
                    <a:pt x="173201" y="248048"/>
                    <a:pt x="188441" y="216298"/>
                  </a:cubicBezTo>
                  <a:cubicBezTo>
                    <a:pt x="201141" y="190898"/>
                    <a:pt x="230351" y="151528"/>
                    <a:pt x="236701" y="154068"/>
                  </a:cubicBezTo>
                  <a:cubicBezTo>
                    <a:pt x="245591" y="157878"/>
                    <a:pt x="245591" y="248048"/>
                    <a:pt x="226541" y="264558"/>
                  </a:cubicBezTo>
                  <a:cubicBezTo>
                    <a:pt x="210031" y="278528"/>
                    <a:pt x="170661" y="270908"/>
                    <a:pt x="143991" y="263288"/>
                  </a:cubicBezTo>
                  <a:cubicBezTo>
                    <a:pt x="114781" y="254398"/>
                    <a:pt x="58901" y="223918"/>
                    <a:pt x="61441" y="213758"/>
                  </a:cubicBezTo>
                  <a:cubicBezTo>
                    <a:pt x="62711" y="204868"/>
                    <a:pt x="124941" y="220108"/>
                    <a:pt x="140181" y="204868"/>
                  </a:cubicBezTo>
                  <a:cubicBezTo>
                    <a:pt x="155421" y="188358"/>
                    <a:pt x="131291" y="127398"/>
                    <a:pt x="149071" y="115968"/>
                  </a:cubicBezTo>
                  <a:cubicBezTo>
                    <a:pt x="177011" y="98188"/>
                    <a:pt x="293851" y="147718"/>
                    <a:pt x="324331" y="175658"/>
                  </a:cubicBezTo>
                  <a:cubicBezTo>
                    <a:pt x="343381" y="192168"/>
                    <a:pt x="349731" y="215028"/>
                    <a:pt x="352271" y="232808"/>
                  </a:cubicBezTo>
                  <a:cubicBezTo>
                    <a:pt x="354811" y="248048"/>
                    <a:pt x="352271" y="262018"/>
                    <a:pt x="345921" y="274718"/>
                  </a:cubicBezTo>
                  <a:cubicBezTo>
                    <a:pt x="338301" y="291228"/>
                    <a:pt x="319251" y="312818"/>
                    <a:pt x="302741" y="321708"/>
                  </a:cubicBezTo>
                  <a:cubicBezTo>
                    <a:pt x="290041" y="328058"/>
                    <a:pt x="278611" y="330598"/>
                    <a:pt x="260831" y="330598"/>
                  </a:cubicBezTo>
                  <a:cubicBezTo>
                    <a:pt x="231621" y="329328"/>
                    <a:pt x="171931" y="316628"/>
                    <a:pt x="141451" y="298848"/>
                  </a:cubicBezTo>
                  <a:cubicBezTo>
                    <a:pt x="114781" y="283608"/>
                    <a:pt x="97001" y="267098"/>
                    <a:pt x="80491" y="240428"/>
                  </a:cubicBezTo>
                  <a:cubicBezTo>
                    <a:pt x="57631" y="201058"/>
                    <a:pt x="29691" y="113428"/>
                    <a:pt x="36041" y="74058"/>
                  </a:cubicBezTo>
                  <a:cubicBezTo>
                    <a:pt x="38581" y="49928"/>
                    <a:pt x="52551" y="32148"/>
                    <a:pt x="67791" y="19448"/>
                  </a:cubicBezTo>
                  <a:cubicBezTo>
                    <a:pt x="83031" y="6748"/>
                    <a:pt x="108431" y="-872"/>
                    <a:pt x="128751" y="398"/>
                  </a:cubicBezTo>
                  <a:cubicBezTo>
                    <a:pt x="147801" y="398"/>
                    <a:pt x="173201" y="9288"/>
                    <a:pt x="185901" y="25798"/>
                  </a:cubicBezTo>
                  <a:cubicBezTo>
                    <a:pt x="201141" y="44848"/>
                    <a:pt x="193521" y="86758"/>
                    <a:pt x="206221" y="113428"/>
                  </a:cubicBezTo>
                  <a:cubicBezTo>
                    <a:pt x="220191" y="141368"/>
                    <a:pt x="262101" y="160418"/>
                    <a:pt x="269721" y="189628"/>
                  </a:cubicBezTo>
                  <a:cubicBezTo>
                    <a:pt x="277341" y="218838"/>
                    <a:pt x="270991" y="275988"/>
                    <a:pt x="253211" y="289958"/>
                  </a:cubicBezTo>
                  <a:cubicBezTo>
                    <a:pt x="236701" y="302658"/>
                    <a:pt x="187171" y="300118"/>
                    <a:pt x="174471" y="283608"/>
                  </a:cubicBezTo>
                  <a:cubicBezTo>
                    <a:pt x="156691" y="263288"/>
                    <a:pt x="169391" y="157878"/>
                    <a:pt x="188441" y="148988"/>
                  </a:cubicBezTo>
                  <a:cubicBezTo>
                    <a:pt x="203681" y="141368"/>
                    <a:pt x="236701" y="166768"/>
                    <a:pt x="255751" y="187088"/>
                  </a:cubicBezTo>
                  <a:cubicBezTo>
                    <a:pt x="278611" y="212488"/>
                    <a:pt x="301471" y="255668"/>
                    <a:pt x="309091" y="296308"/>
                  </a:cubicBezTo>
                  <a:cubicBezTo>
                    <a:pt x="316711" y="344568"/>
                    <a:pt x="316711" y="415688"/>
                    <a:pt x="290041" y="460138"/>
                  </a:cubicBezTo>
                  <a:cubicBezTo>
                    <a:pt x="260831" y="508398"/>
                    <a:pt x="137641" y="576978"/>
                    <a:pt x="130021" y="569358"/>
                  </a:cubicBezTo>
                  <a:cubicBezTo>
                    <a:pt x="123671" y="564278"/>
                    <a:pt x="177011" y="486808"/>
                    <a:pt x="180821" y="489348"/>
                  </a:cubicBezTo>
                  <a:cubicBezTo>
                    <a:pt x="183361" y="489348"/>
                    <a:pt x="178281" y="517288"/>
                    <a:pt x="170661" y="529988"/>
                  </a:cubicBezTo>
                  <a:cubicBezTo>
                    <a:pt x="161771" y="545228"/>
                    <a:pt x="141451" y="564278"/>
                    <a:pt x="123671" y="570628"/>
                  </a:cubicBezTo>
                  <a:cubicBezTo>
                    <a:pt x="105891" y="576978"/>
                    <a:pt x="79221" y="576978"/>
                    <a:pt x="61441" y="570628"/>
                  </a:cubicBezTo>
                  <a:cubicBezTo>
                    <a:pt x="43661" y="563008"/>
                    <a:pt x="24611" y="550308"/>
                    <a:pt x="14451" y="528718"/>
                  </a:cubicBezTo>
                  <a:cubicBezTo>
                    <a:pt x="-2059" y="490618"/>
                    <a:pt x="-5869" y="394098"/>
                    <a:pt x="10641" y="345838"/>
                  </a:cubicBezTo>
                  <a:cubicBezTo>
                    <a:pt x="23341" y="309008"/>
                    <a:pt x="51281" y="273448"/>
                    <a:pt x="81761" y="258208"/>
                  </a:cubicBezTo>
                  <a:cubicBezTo>
                    <a:pt x="110971" y="242968"/>
                    <a:pt x="157961" y="244238"/>
                    <a:pt x="188441" y="251858"/>
                  </a:cubicBezTo>
                  <a:cubicBezTo>
                    <a:pt x="213841" y="258208"/>
                    <a:pt x="235431" y="270908"/>
                    <a:pt x="254481" y="289958"/>
                  </a:cubicBezTo>
                  <a:cubicBezTo>
                    <a:pt x="277341" y="315358"/>
                    <a:pt x="298931" y="361078"/>
                    <a:pt x="306551" y="397908"/>
                  </a:cubicBezTo>
                  <a:cubicBezTo>
                    <a:pt x="315441" y="433468"/>
                    <a:pt x="310361" y="481728"/>
                    <a:pt x="304011" y="508398"/>
                  </a:cubicBezTo>
                  <a:cubicBezTo>
                    <a:pt x="300201" y="524908"/>
                    <a:pt x="293851" y="535068"/>
                    <a:pt x="284961" y="545228"/>
                  </a:cubicBezTo>
                  <a:cubicBezTo>
                    <a:pt x="276071" y="555388"/>
                    <a:pt x="263371" y="564278"/>
                    <a:pt x="251941" y="568088"/>
                  </a:cubicBezTo>
                  <a:cubicBezTo>
                    <a:pt x="239241" y="573168"/>
                    <a:pt x="224001" y="575708"/>
                    <a:pt x="210031" y="573168"/>
                  </a:cubicBezTo>
                  <a:cubicBezTo>
                    <a:pt x="197331" y="571898"/>
                    <a:pt x="183361" y="566818"/>
                    <a:pt x="171931" y="559198"/>
                  </a:cubicBezTo>
                  <a:cubicBezTo>
                    <a:pt x="160501" y="551578"/>
                    <a:pt x="152881" y="543958"/>
                    <a:pt x="143991" y="528718"/>
                  </a:cubicBezTo>
                  <a:cubicBezTo>
                    <a:pt x="127481" y="498238"/>
                    <a:pt x="126211" y="409338"/>
                    <a:pt x="102081" y="377588"/>
                  </a:cubicBezTo>
                  <a:cubicBezTo>
                    <a:pt x="83031" y="353458"/>
                    <a:pt x="37311" y="358538"/>
                    <a:pt x="29691" y="334408"/>
                  </a:cubicBezTo>
                  <a:cubicBezTo>
                    <a:pt x="18261" y="297578"/>
                    <a:pt x="70331" y="185818"/>
                    <a:pt x="109701" y="157878"/>
                  </a:cubicBezTo>
                  <a:cubicBezTo>
                    <a:pt x="140181" y="136288"/>
                    <a:pt x="192251" y="138828"/>
                    <a:pt x="226541" y="148988"/>
                  </a:cubicBezTo>
                  <a:cubicBezTo>
                    <a:pt x="258291" y="159148"/>
                    <a:pt x="292581" y="188358"/>
                    <a:pt x="307821" y="215028"/>
                  </a:cubicBezTo>
                  <a:cubicBezTo>
                    <a:pt x="320521" y="237888"/>
                    <a:pt x="320521" y="263288"/>
                    <a:pt x="317981" y="292498"/>
                  </a:cubicBezTo>
                  <a:cubicBezTo>
                    <a:pt x="312901" y="331868"/>
                    <a:pt x="287501" y="397908"/>
                    <a:pt x="269721" y="429658"/>
                  </a:cubicBezTo>
                  <a:cubicBezTo>
                    <a:pt x="258291" y="449978"/>
                    <a:pt x="248131" y="463948"/>
                    <a:pt x="234161" y="472838"/>
                  </a:cubicBezTo>
                  <a:cubicBezTo>
                    <a:pt x="222731" y="480458"/>
                    <a:pt x="211301" y="484268"/>
                    <a:pt x="198601" y="482998"/>
                  </a:cubicBezTo>
                  <a:cubicBezTo>
                    <a:pt x="182091" y="482998"/>
                    <a:pt x="157961" y="475378"/>
                    <a:pt x="145261" y="465218"/>
                  </a:cubicBezTo>
                  <a:cubicBezTo>
                    <a:pt x="135101" y="457598"/>
                    <a:pt x="127481" y="448708"/>
                    <a:pt x="122401" y="436008"/>
                  </a:cubicBezTo>
                  <a:cubicBezTo>
                    <a:pt x="117321" y="420768"/>
                    <a:pt x="119861" y="380128"/>
                    <a:pt x="119861" y="38012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251335" y="117435"/>
            <a:ext cx="4425565" cy="2602404"/>
            <a:chOff x="0" y="0"/>
            <a:chExt cx="1165581" cy="68540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5581" cy="685407"/>
            </a:xfrm>
            <a:custGeom>
              <a:avLst/>
              <a:gdLst/>
              <a:ahLst/>
              <a:cxnLst/>
              <a:rect l="l" t="t" r="r" b="b"/>
              <a:pathLst>
                <a:path w="1165581" h="685407">
                  <a:moveTo>
                    <a:pt x="89218" y="0"/>
                  </a:moveTo>
                  <a:lnTo>
                    <a:pt x="1076363" y="0"/>
                  </a:lnTo>
                  <a:cubicBezTo>
                    <a:pt x="1100025" y="0"/>
                    <a:pt x="1122718" y="9400"/>
                    <a:pt x="1139450" y="26131"/>
                  </a:cubicBezTo>
                  <a:cubicBezTo>
                    <a:pt x="1156181" y="42863"/>
                    <a:pt x="1165581" y="65556"/>
                    <a:pt x="1165581" y="89218"/>
                  </a:cubicBezTo>
                  <a:lnTo>
                    <a:pt x="1165581" y="596189"/>
                  </a:lnTo>
                  <a:cubicBezTo>
                    <a:pt x="1165581" y="619851"/>
                    <a:pt x="1156181" y="642544"/>
                    <a:pt x="1139450" y="659276"/>
                  </a:cubicBezTo>
                  <a:cubicBezTo>
                    <a:pt x="1122718" y="676007"/>
                    <a:pt x="1100025" y="685407"/>
                    <a:pt x="1076363" y="685407"/>
                  </a:cubicBezTo>
                  <a:lnTo>
                    <a:pt x="89218" y="685407"/>
                  </a:lnTo>
                  <a:cubicBezTo>
                    <a:pt x="65556" y="685407"/>
                    <a:pt x="42863" y="676007"/>
                    <a:pt x="26131" y="659276"/>
                  </a:cubicBezTo>
                  <a:cubicBezTo>
                    <a:pt x="9400" y="642544"/>
                    <a:pt x="0" y="619851"/>
                    <a:pt x="0" y="596189"/>
                  </a:cubicBezTo>
                  <a:lnTo>
                    <a:pt x="0" y="89218"/>
                  </a:lnTo>
                  <a:cubicBezTo>
                    <a:pt x="0" y="65556"/>
                    <a:pt x="9400" y="42863"/>
                    <a:pt x="26131" y="26131"/>
                  </a:cubicBezTo>
                  <a:cubicBezTo>
                    <a:pt x="42863" y="9400"/>
                    <a:pt x="65556" y="0"/>
                    <a:pt x="892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65581" cy="723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615241" y="160138"/>
            <a:ext cx="3751092" cy="2559702"/>
          </a:xfrm>
          <a:custGeom>
            <a:avLst/>
            <a:gdLst/>
            <a:ahLst/>
            <a:cxnLst/>
            <a:rect l="l" t="t" r="r" b="b"/>
            <a:pathLst>
              <a:path w="3751092" h="2559702">
                <a:moveTo>
                  <a:pt x="0" y="0"/>
                </a:moveTo>
                <a:lnTo>
                  <a:pt x="3751093" y="0"/>
                </a:lnTo>
                <a:lnTo>
                  <a:pt x="3751093" y="2559702"/>
                </a:lnTo>
                <a:lnTo>
                  <a:pt x="0" y="2559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5" r="-735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3" name="Freeform 3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60970" y="1570575"/>
            <a:ext cx="9083030" cy="4503531"/>
          </a:xfrm>
          <a:custGeom>
            <a:avLst/>
            <a:gdLst/>
            <a:ahLst/>
            <a:cxnLst/>
            <a:rect l="l" t="t" r="r" b="b"/>
            <a:pathLst>
              <a:path w="9083030" h="4503531">
                <a:moveTo>
                  <a:pt x="0" y="0"/>
                </a:moveTo>
                <a:lnTo>
                  <a:pt x="9083030" y="0"/>
                </a:lnTo>
                <a:lnTo>
                  <a:pt x="9083030" y="4503530"/>
                </a:lnTo>
                <a:lnTo>
                  <a:pt x="0" y="4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" b="-90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970" y="5907739"/>
            <a:ext cx="8911485" cy="4379261"/>
          </a:xfrm>
          <a:custGeom>
            <a:avLst/>
            <a:gdLst/>
            <a:ahLst/>
            <a:cxnLst/>
            <a:rect l="l" t="t" r="r" b="b"/>
            <a:pathLst>
              <a:path w="8911485" h="4379261">
                <a:moveTo>
                  <a:pt x="0" y="0"/>
                </a:moveTo>
                <a:lnTo>
                  <a:pt x="8911485" y="0"/>
                </a:lnTo>
                <a:lnTo>
                  <a:pt x="8911485" y="4379261"/>
                </a:lnTo>
                <a:lnTo>
                  <a:pt x="0" y="4379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99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72455" y="5700669"/>
            <a:ext cx="9521006" cy="4471598"/>
          </a:xfrm>
          <a:custGeom>
            <a:avLst/>
            <a:gdLst/>
            <a:ahLst/>
            <a:cxnLst/>
            <a:rect l="l" t="t" r="r" b="b"/>
            <a:pathLst>
              <a:path w="9521006" h="4471598">
                <a:moveTo>
                  <a:pt x="0" y="0"/>
                </a:moveTo>
                <a:lnTo>
                  <a:pt x="9521007" y="0"/>
                </a:lnTo>
                <a:lnTo>
                  <a:pt x="9521007" y="4471598"/>
                </a:lnTo>
                <a:lnTo>
                  <a:pt x="0" y="4471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63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52426" y="1576281"/>
            <a:ext cx="9161066" cy="4124388"/>
          </a:xfrm>
          <a:custGeom>
            <a:avLst/>
            <a:gdLst/>
            <a:ahLst/>
            <a:cxnLst/>
            <a:rect l="l" t="t" r="r" b="b"/>
            <a:pathLst>
              <a:path w="9161066" h="4124388">
                <a:moveTo>
                  <a:pt x="0" y="0"/>
                </a:moveTo>
                <a:lnTo>
                  <a:pt x="9161065" y="0"/>
                </a:lnTo>
                <a:lnTo>
                  <a:pt x="9161065" y="4124388"/>
                </a:lnTo>
                <a:lnTo>
                  <a:pt x="0" y="4124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36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53470" y="-158539"/>
            <a:ext cx="6668231" cy="1950458"/>
          </a:xfrm>
          <a:custGeom>
            <a:avLst/>
            <a:gdLst/>
            <a:ahLst/>
            <a:cxnLst/>
            <a:rect l="l" t="t" r="r" b="b"/>
            <a:pathLst>
              <a:path w="6668231" h="1950458">
                <a:moveTo>
                  <a:pt x="0" y="0"/>
                </a:moveTo>
                <a:lnTo>
                  <a:pt x="6668231" y="0"/>
                </a:lnTo>
                <a:lnTo>
                  <a:pt x="6668231" y="1950458"/>
                </a:lnTo>
                <a:lnTo>
                  <a:pt x="0" y="1950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49522" y="0"/>
            <a:ext cx="7344125" cy="3511483"/>
          </a:xfrm>
          <a:custGeom>
            <a:avLst/>
            <a:gdLst/>
            <a:ahLst/>
            <a:cxnLst/>
            <a:rect l="l" t="t" r="r" b="b"/>
            <a:pathLst>
              <a:path w="7344125" h="3511483">
                <a:moveTo>
                  <a:pt x="0" y="0"/>
                </a:moveTo>
                <a:lnTo>
                  <a:pt x="7344126" y="0"/>
                </a:lnTo>
                <a:lnTo>
                  <a:pt x="7344126" y="3511483"/>
                </a:lnTo>
                <a:lnTo>
                  <a:pt x="0" y="351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8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8047" y="3314985"/>
            <a:ext cx="6743080" cy="3414361"/>
          </a:xfrm>
          <a:custGeom>
            <a:avLst/>
            <a:gdLst/>
            <a:ahLst/>
            <a:cxnLst/>
            <a:rect l="l" t="t" r="r" b="b"/>
            <a:pathLst>
              <a:path w="6743080" h="3414361">
                <a:moveTo>
                  <a:pt x="0" y="0"/>
                </a:moveTo>
                <a:lnTo>
                  <a:pt x="6743081" y="0"/>
                </a:lnTo>
                <a:lnTo>
                  <a:pt x="6743081" y="3414361"/>
                </a:lnTo>
                <a:lnTo>
                  <a:pt x="0" y="341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2" r="-59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8280" y="6701696"/>
            <a:ext cx="7131849" cy="3585304"/>
          </a:xfrm>
          <a:custGeom>
            <a:avLst/>
            <a:gdLst/>
            <a:ahLst/>
            <a:cxnLst/>
            <a:rect l="l" t="t" r="r" b="b"/>
            <a:pathLst>
              <a:path w="7131849" h="3585304">
                <a:moveTo>
                  <a:pt x="0" y="0"/>
                </a:moveTo>
                <a:lnTo>
                  <a:pt x="7131849" y="0"/>
                </a:lnTo>
                <a:lnTo>
                  <a:pt x="7131849" y="3585304"/>
                </a:lnTo>
                <a:lnTo>
                  <a:pt x="0" y="3585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8280" y="110566"/>
            <a:ext cx="6743080" cy="3204419"/>
          </a:xfrm>
          <a:custGeom>
            <a:avLst/>
            <a:gdLst/>
            <a:ahLst/>
            <a:cxnLst/>
            <a:rect l="l" t="t" r="r" b="b"/>
            <a:pathLst>
              <a:path w="6743080" h="3204419">
                <a:moveTo>
                  <a:pt x="0" y="0"/>
                </a:moveTo>
                <a:lnTo>
                  <a:pt x="6743081" y="0"/>
                </a:lnTo>
                <a:lnTo>
                  <a:pt x="6743081" y="3204419"/>
                </a:lnTo>
                <a:lnTo>
                  <a:pt x="0" y="3204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69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12000" y="3568574"/>
            <a:ext cx="9529171" cy="5689726"/>
          </a:xfrm>
          <a:custGeom>
            <a:avLst/>
            <a:gdLst/>
            <a:ahLst/>
            <a:cxnLst/>
            <a:rect l="l" t="t" r="r" b="b"/>
            <a:pathLst>
              <a:path w="9529171" h="5689726">
                <a:moveTo>
                  <a:pt x="0" y="0"/>
                </a:moveTo>
                <a:lnTo>
                  <a:pt x="9529172" y="0"/>
                </a:lnTo>
                <a:lnTo>
                  <a:pt x="9529172" y="5689726"/>
                </a:lnTo>
                <a:lnTo>
                  <a:pt x="0" y="56897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6128" b="-5764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048" y="5699102"/>
            <a:ext cx="8890641" cy="4360763"/>
          </a:xfrm>
          <a:custGeom>
            <a:avLst/>
            <a:gdLst/>
            <a:ahLst/>
            <a:cxnLst/>
            <a:rect l="l" t="t" r="r" b="b"/>
            <a:pathLst>
              <a:path w="8890641" h="4360763">
                <a:moveTo>
                  <a:pt x="0" y="0"/>
                </a:moveTo>
                <a:lnTo>
                  <a:pt x="8890641" y="0"/>
                </a:lnTo>
                <a:lnTo>
                  <a:pt x="8890641" y="4360762"/>
                </a:lnTo>
                <a:lnTo>
                  <a:pt x="0" y="4360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0048" y="364486"/>
            <a:ext cx="8683855" cy="4383167"/>
          </a:xfrm>
          <a:custGeom>
            <a:avLst/>
            <a:gdLst/>
            <a:ahLst/>
            <a:cxnLst/>
            <a:rect l="l" t="t" r="r" b="b"/>
            <a:pathLst>
              <a:path w="8683855" h="4383167">
                <a:moveTo>
                  <a:pt x="0" y="0"/>
                </a:moveTo>
                <a:lnTo>
                  <a:pt x="8683855" y="0"/>
                </a:lnTo>
                <a:lnTo>
                  <a:pt x="8683855" y="4383167"/>
                </a:lnTo>
                <a:lnTo>
                  <a:pt x="0" y="4383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70689" y="364486"/>
            <a:ext cx="9144000" cy="4678911"/>
          </a:xfrm>
          <a:custGeom>
            <a:avLst/>
            <a:gdLst/>
            <a:ahLst/>
            <a:cxnLst/>
            <a:rect l="l" t="t" r="r" b="b"/>
            <a:pathLst>
              <a:path w="9144000" h="4678911">
                <a:moveTo>
                  <a:pt x="0" y="0"/>
                </a:moveTo>
                <a:lnTo>
                  <a:pt x="9144000" y="0"/>
                </a:lnTo>
                <a:lnTo>
                  <a:pt x="9144000" y="4678911"/>
                </a:lnTo>
                <a:lnTo>
                  <a:pt x="0" y="4678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70689" y="5471966"/>
            <a:ext cx="8997379" cy="4587898"/>
          </a:xfrm>
          <a:custGeom>
            <a:avLst/>
            <a:gdLst/>
            <a:ahLst/>
            <a:cxnLst/>
            <a:rect l="l" t="t" r="r" b="b"/>
            <a:pathLst>
              <a:path w="8997379" h="4587898">
                <a:moveTo>
                  <a:pt x="0" y="0"/>
                </a:moveTo>
                <a:lnTo>
                  <a:pt x="8997379" y="0"/>
                </a:lnTo>
                <a:lnTo>
                  <a:pt x="8997379" y="4587898"/>
                </a:lnTo>
                <a:lnTo>
                  <a:pt x="0" y="45878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3" name="Freeform 3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8480" y="2269296"/>
            <a:ext cx="15267315" cy="7868875"/>
          </a:xfrm>
          <a:custGeom>
            <a:avLst/>
            <a:gdLst/>
            <a:ahLst/>
            <a:cxnLst/>
            <a:rect l="l" t="t" r="r" b="b"/>
            <a:pathLst>
              <a:path w="15267315" h="7868875">
                <a:moveTo>
                  <a:pt x="0" y="0"/>
                </a:moveTo>
                <a:lnTo>
                  <a:pt x="15267315" y="0"/>
                </a:lnTo>
                <a:lnTo>
                  <a:pt x="15267315" y="7868875"/>
                </a:lnTo>
                <a:lnTo>
                  <a:pt x="0" y="786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73" r="-2332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4191" y="367991"/>
            <a:ext cx="4042726" cy="1817434"/>
            <a:chOff x="0" y="0"/>
            <a:chExt cx="1064751" cy="4786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4751" cy="478666"/>
            </a:xfrm>
            <a:custGeom>
              <a:avLst/>
              <a:gdLst/>
              <a:ahLst/>
              <a:cxnLst/>
              <a:rect l="l" t="t" r="r" b="b"/>
              <a:pathLst>
                <a:path w="1064751" h="478666">
                  <a:moveTo>
                    <a:pt x="97666" y="0"/>
                  </a:moveTo>
                  <a:lnTo>
                    <a:pt x="967085" y="0"/>
                  </a:lnTo>
                  <a:cubicBezTo>
                    <a:pt x="1021024" y="0"/>
                    <a:pt x="1064751" y="43727"/>
                    <a:pt x="1064751" y="97666"/>
                  </a:cubicBezTo>
                  <a:lnTo>
                    <a:pt x="1064751" y="381000"/>
                  </a:lnTo>
                  <a:cubicBezTo>
                    <a:pt x="1064751" y="434939"/>
                    <a:pt x="1021024" y="478666"/>
                    <a:pt x="967085" y="478666"/>
                  </a:cubicBezTo>
                  <a:lnTo>
                    <a:pt x="97666" y="478666"/>
                  </a:lnTo>
                  <a:cubicBezTo>
                    <a:pt x="43727" y="478666"/>
                    <a:pt x="0" y="434939"/>
                    <a:pt x="0" y="381000"/>
                  </a:cubicBezTo>
                  <a:lnTo>
                    <a:pt x="0" y="97666"/>
                  </a:lnTo>
                  <a:cubicBezTo>
                    <a:pt x="0" y="43727"/>
                    <a:pt x="43727" y="0"/>
                    <a:pt x="9766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4751" cy="516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478658"/>
            <a:ext cx="4266917" cy="1706767"/>
          </a:xfrm>
          <a:custGeom>
            <a:avLst/>
            <a:gdLst/>
            <a:ahLst/>
            <a:cxnLst/>
            <a:rect l="l" t="t" r="r" b="b"/>
            <a:pathLst>
              <a:path w="4266917" h="1706767">
                <a:moveTo>
                  <a:pt x="0" y="0"/>
                </a:moveTo>
                <a:lnTo>
                  <a:pt x="4266917" y="0"/>
                </a:lnTo>
                <a:lnTo>
                  <a:pt x="4266917" y="1706767"/>
                </a:lnTo>
                <a:lnTo>
                  <a:pt x="0" y="1706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49756" y="724346"/>
            <a:ext cx="13638244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9000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workflow automation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3" name="Freeform 3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28600" y="1822157"/>
            <a:ext cx="14667865" cy="8238297"/>
          </a:xfrm>
          <a:custGeom>
            <a:avLst/>
            <a:gdLst/>
            <a:ahLst/>
            <a:cxnLst/>
            <a:rect l="l" t="t" r="r" b="b"/>
            <a:pathLst>
              <a:path w="14667865" h="8238297">
                <a:moveTo>
                  <a:pt x="0" y="0"/>
                </a:moveTo>
                <a:lnTo>
                  <a:pt x="14667865" y="0"/>
                </a:lnTo>
                <a:lnTo>
                  <a:pt x="14667865" y="8238297"/>
                </a:lnTo>
                <a:lnTo>
                  <a:pt x="0" y="8238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5" t="-831" r="-1970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97106" y="1253351"/>
            <a:ext cx="2203397" cy="9033649"/>
          </a:xfrm>
          <a:custGeom>
            <a:avLst/>
            <a:gdLst/>
            <a:ahLst/>
            <a:cxnLst/>
            <a:rect l="l" t="t" r="r" b="b"/>
            <a:pathLst>
              <a:path w="2203397" h="9033649">
                <a:moveTo>
                  <a:pt x="0" y="0"/>
                </a:moveTo>
                <a:lnTo>
                  <a:pt x="2203397" y="0"/>
                </a:lnTo>
                <a:lnTo>
                  <a:pt x="2203397" y="9033649"/>
                </a:lnTo>
                <a:lnTo>
                  <a:pt x="0" y="9033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800" y="380162"/>
            <a:ext cx="12191838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Telecom </a:t>
            </a:r>
            <a:r>
              <a:rPr lang="en-US" sz="9000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Tower Report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6328" y="3467100"/>
            <a:ext cx="5545419" cy="5143500"/>
          </a:xfrm>
          <a:custGeom>
            <a:avLst/>
            <a:gdLst/>
            <a:ahLst/>
            <a:cxnLst/>
            <a:rect l="l" t="t" r="r" b="b"/>
            <a:pathLst>
              <a:path w="5545419" h="5143500">
                <a:moveTo>
                  <a:pt x="0" y="0"/>
                </a:moveTo>
                <a:lnTo>
                  <a:pt x="5545418" y="0"/>
                </a:lnTo>
                <a:lnTo>
                  <a:pt x="554541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424" r="-634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86000" y="4914900"/>
            <a:ext cx="6602765" cy="5105146"/>
          </a:xfrm>
          <a:custGeom>
            <a:avLst/>
            <a:gdLst/>
            <a:ahLst/>
            <a:cxnLst/>
            <a:rect l="l" t="t" r="r" b="b"/>
            <a:pathLst>
              <a:path w="7260825" h="5143500">
                <a:moveTo>
                  <a:pt x="0" y="0"/>
                </a:moveTo>
                <a:lnTo>
                  <a:pt x="7260825" y="0"/>
                </a:lnTo>
                <a:lnTo>
                  <a:pt x="72608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136" t="-2843" r="-7520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400" y="2115969"/>
            <a:ext cx="5719675" cy="5143500"/>
          </a:xfrm>
          <a:custGeom>
            <a:avLst/>
            <a:gdLst/>
            <a:ahLst/>
            <a:cxnLst/>
            <a:rect l="l" t="t" r="r" b="b"/>
            <a:pathLst>
              <a:path w="5719675" h="5143500">
                <a:moveTo>
                  <a:pt x="0" y="0"/>
                </a:moveTo>
                <a:lnTo>
                  <a:pt x="5719675" y="0"/>
                </a:lnTo>
                <a:lnTo>
                  <a:pt x="57196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967" t="-22003" r="-608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583360" y="190500"/>
            <a:ext cx="13638244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9000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Report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20329" y="1002664"/>
            <a:ext cx="7230865" cy="1676400"/>
            <a:chOff x="0" y="0"/>
            <a:chExt cx="9641153" cy="5015651"/>
          </a:xfrm>
        </p:grpSpPr>
        <p:sp>
          <p:nvSpPr>
            <p:cNvPr id="7" name="TextBox 7"/>
            <p:cNvSpPr txBox="1"/>
            <p:nvPr/>
          </p:nvSpPr>
          <p:spPr>
            <a:xfrm>
              <a:off x="26326" y="76200"/>
              <a:ext cx="9614826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326" y="3237651"/>
              <a:ext cx="9614826" cy="69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530686"/>
              <a:ext cx="9614826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6326" y="4571151"/>
              <a:ext cx="9588500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5084" y="4005581"/>
            <a:ext cx="10337831" cy="2913389"/>
          </a:xfrm>
          <a:custGeom>
            <a:avLst/>
            <a:gdLst/>
            <a:ahLst/>
            <a:cxnLst/>
            <a:rect l="l" t="t" r="r" b="b"/>
            <a:pathLst>
              <a:path w="10337831" h="2913389">
                <a:moveTo>
                  <a:pt x="0" y="0"/>
                </a:moveTo>
                <a:lnTo>
                  <a:pt x="10337832" y="0"/>
                </a:lnTo>
                <a:lnTo>
                  <a:pt x="10337832" y="2913388"/>
                </a:lnTo>
                <a:lnTo>
                  <a:pt x="0" y="2913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3652" y="233047"/>
            <a:ext cx="9169422" cy="10053953"/>
            <a:chOff x="0" y="0"/>
            <a:chExt cx="12225895" cy="13405271"/>
          </a:xfrm>
        </p:grpSpPr>
        <p:sp>
          <p:nvSpPr>
            <p:cNvPr id="5" name="TextBox 5"/>
            <p:cNvSpPr txBox="1"/>
            <p:nvPr/>
          </p:nvSpPr>
          <p:spPr>
            <a:xfrm>
              <a:off x="26530" y="76200"/>
              <a:ext cx="11424978" cy="34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08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Tower Pulse 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530" y="6039271"/>
              <a:ext cx="12199366" cy="279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T</a:t>
              </a:r>
              <a:r>
                <a:rPr lang="en-US" sz="3499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ower Pulse is an end-to-end telecom monitoring platform designed to track and analyze cellular tower performance using both historical and real-time data.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5442796"/>
              <a:ext cx="9689035" cy="0"/>
            </a:xfrm>
            <a:prstGeom prst="line">
              <a:avLst/>
            </a:prstGeom>
            <a:ln w="25400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6530" y="12960771"/>
              <a:ext cx="9662505" cy="44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0" name="Freeform 10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71857" y="377862"/>
            <a:ext cx="9705701" cy="13346767"/>
            <a:chOff x="0" y="0"/>
            <a:chExt cx="12940935" cy="17795689"/>
          </a:xfrm>
        </p:grpSpPr>
        <p:sp>
          <p:nvSpPr>
            <p:cNvPr id="5" name="TextBox 5"/>
            <p:cNvSpPr txBox="1"/>
            <p:nvPr/>
          </p:nvSpPr>
          <p:spPr>
            <a:xfrm>
              <a:off x="27366" y="57150"/>
              <a:ext cx="11454004" cy="2872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52"/>
                </a:lnSpc>
                <a:spcBef>
                  <a:spcPct val="0"/>
                </a:spcBef>
              </a:pPr>
              <a:r>
                <a:rPr lang="en-US" sz="7457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Business Case </a:t>
              </a:r>
            </a:p>
            <a:p>
              <a:pPr marL="0" lvl="0" indent="0" algn="l">
                <a:lnSpc>
                  <a:spcPts val="8352"/>
                </a:lnSpc>
                <a:spcBef>
                  <a:spcPct val="0"/>
                </a:spcBef>
              </a:pPr>
              <a:endParaRPr lang="en-US" sz="7457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7366" y="5310688"/>
              <a:ext cx="12913569" cy="661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60"/>
                </a:lnSpc>
              </a:pPr>
              <a:r>
                <a:rPr lang="en-US" sz="4300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Key Challenges:</a:t>
              </a:r>
            </a:p>
            <a:p>
              <a:pPr algn="l">
                <a:lnSpc>
                  <a:spcPts val="5160"/>
                </a:lnSpc>
              </a:pPr>
              <a:endParaRPr lang="en-US" sz="4300" dirty="0">
                <a:solidFill>
                  <a:srgbClr val="D3C7ED"/>
                </a:solidFill>
                <a:latin typeface="Radley"/>
                <a:ea typeface="Radley"/>
                <a:cs typeface="Radley"/>
                <a:sym typeface="Radley"/>
              </a:endParaRPr>
            </a:p>
            <a:p>
              <a:pPr marL="751390" lvl="1" indent="-375695" algn="l">
                <a:lnSpc>
                  <a:spcPts val="4176"/>
                </a:lnSpc>
                <a:buFont typeface="Arial"/>
                <a:buChar char="•"/>
              </a:pPr>
              <a:r>
                <a:rPr lang="en-US" sz="3480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De</a:t>
              </a:r>
              <a:r>
                <a:rPr lang="en-US" sz="3480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layed detection of tower failures</a:t>
              </a:r>
            </a:p>
            <a:p>
              <a:pPr marL="751390" lvl="1" indent="-375695" algn="l">
                <a:lnSpc>
                  <a:spcPts val="4176"/>
                </a:lnSpc>
                <a:buFont typeface="Arial"/>
                <a:buChar char="•"/>
              </a:pPr>
              <a:r>
                <a:rPr lang="en-US" sz="3480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High call drop rates and poor user experience</a:t>
              </a:r>
            </a:p>
            <a:p>
              <a:pPr marL="751390" lvl="1" indent="-375695" algn="l">
                <a:lnSpc>
                  <a:spcPts val="4176"/>
                </a:lnSpc>
                <a:buFont typeface="Arial"/>
                <a:buChar char="•"/>
              </a:pPr>
              <a:r>
                <a:rPr lang="en-US" sz="3480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Reactive maintenance and rising operational costs</a:t>
              </a:r>
            </a:p>
            <a:p>
              <a:pPr marL="751390" lvl="1" indent="-375695" algn="l">
                <a:lnSpc>
                  <a:spcPts val="4176"/>
                </a:lnSpc>
                <a:buFont typeface="Arial"/>
                <a:buChar char="•"/>
              </a:pPr>
              <a:r>
                <a:rPr lang="en-US" sz="3480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Lack of real-time visibility</a:t>
              </a:r>
            </a:p>
            <a:p>
              <a:pPr marL="0" lvl="0" indent="0" algn="l">
                <a:lnSpc>
                  <a:spcPts val="4176"/>
                </a:lnSpc>
                <a:spcBef>
                  <a:spcPct val="0"/>
                </a:spcBef>
              </a:pPr>
              <a:endParaRPr lang="en-US" sz="3480" u="none" dirty="0">
                <a:solidFill>
                  <a:srgbClr val="D3C7ED"/>
                </a:solidFill>
                <a:latin typeface="Radley"/>
                <a:ea typeface="Radley"/>
                <a:cs typeface="Radley"/>
                <a:sym typeface="Radley"/>
              </a:endParaRPr>
            </a:p>
            <a:p>
              <a:pPr algn="l">
                <a:lnSpc>
                  <a:spcPts val="4176"/>
                </a:lnSpc>
              </a:pPr>
              <a:endParaRPr lang="en-US" sz="3480" u="none" dirty="0">
                <a:solidFill>
                  <a:srgbClr val="D3C7ED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827440"/>
              <a:ext cx="9994438" cy="0"/>
            </a:xfrm>
            <a:prstGeom prst="line">
              <a:avLst/>
            </a:prstGeom>
            <a:ln w="25257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7366" y="15323399"/>
              <a:ext cx="9967072" cy="247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386"/>
                </a:lnSpc>
              </a:pPr>
              <a:r>
                <a:rPr lang="en-US" sz="1988" dirty="0">
                  <a:solidFill>
                    <a:srgbClr val="E4DCF7"/>
                  </a:solidFill>
                  <a:latin typeface="Carlito"/>
                  <a:ea typeface="Carlito"/>
                  <a:cs typeface="Carlito"/>
                  <a:sym typeface="Carlito"/>
                </a:rPr>
                <a:t>The </a:t>
              </a:r>
              <a:r>
                <a:rPr lang="en-US" sz="1988" b="1" dirty="0">
                  <a:solidFill>
                    <a:srgbClr val="E4DCF7"/>
                  </a:solidFill>
                  <a:latin typeface="Carlito Bold"/>
                  <a:ea typeface="Carlito Bold"/>
                  <a:cs typeface="Carlito Bold"/>
                  <a:sym typeface="Carlito Bold"/>
                </a:rPr>
                <a:t>5G rollout</a:t>
              </a:r>
              <a:r>
                <a:rPr lang="en-US" sz="1988" dirty="0">
                  <a:solidFill>
                    <a:srgbClr val="E4DCF7"/>
                  </a:solidFill>
                  <a:latin typeface="Carlito"/>
                  <a:ea typeface="Carlito"/>
                  <a:cs typeface="Carlito"/>
                  <a:sym typeface="Carlito"/>
                </a:rPr>
                <a:t> signifies a revolutionary shift in connectivity, enhancing speed and reliability. Coupled with the integration of IoT devices, telecom companies are poised to unlock new potentials in automation, smart cities, and real-time data analytics. This synergy creates vast opportunities for innovation and customer engagement in various sectors.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0"/>
            <a:ext cx="7858125" cy="10287000"/>
            <a:chOff x="0" y="0"/>
            <a:chExt cx="1217429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429" cy="1593725"/>
            </a:xfrm>
            <a:custGeom>
              <a:avLst/>
              <a:gdLst/>
              <a:ahLst/>
              <a:cxnLst/>
              <a:rect l="l" t="t" r="r" b="b"/>
              <a:pathLst>
                <a:path w="1217429" h="1593725">
                  <a:moveTo>
                    <a:pt x="0" y="0"/>
                  </a:moveTo>
                  <a:lnTo>
                    <a:pt x="1217429" y="0"/>
                  </a:lnTo>
                  <a:lnTo>
                    <a:pt x="121742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255" b="-25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98166" y="0"/>
            <a:ext cx="9931547" cy="10287000"/>
            <a:chOff x="0" y="0"/>
            <a:chExt cx="13242063" cy="13716000"/>
          </a:xfrm>
        </p:grpSpPr>
        <p:sp>
          <p:nvSpPr>
            <p:cNvPr id="5" name="TextBox 5"/>
            <p:cNvSpPr txBox="1"/>
            <p:nvPr/>
          </p:nvSpPr>
          <p:spPr>
            <a:xfrm>
              <a:off x="28003" y="57150"/>
              <a:ext cx="11720531" cy="2608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598"/>
                </a:lnSpc>
                <a:spcBef>
                  <a:spcPct val="0"/>
                </a:spcBef>
              </a:pPr>
              <a:r>
                <a:rPr lang="en-US" sz="6784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 </a:t>
              </a:r>
            </a:p>
            <a:p>
              <a:pPr marL="0" lvl="0" indent="0" algn="l">
                <a:lnSpc>
                  <a:spcPts val="7598"/>
                </a:lnSpc>
                <a:spcBef>
                  <a:spcPct val="0"/>
                </a:spcBef>
              </a:pPr>
              <a:r>
                <a:rPr lang="en-US" sz="6784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Why Tower Pulse?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003" y="4831409"/>
              <a:ext cx="13214060" cy="4748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99"/>
                </a:lnSpc>
                <a:spcBef>
                  <a:spcPct val="0"/>
                </a:spcBef>
              </a:pPr>
              <a:endParaRPr dirty="0"/>
            </a:p>
            <a:p>
              <a:pPr marL="0" lvl="0" indent="0" algn="l">
                <a:lnSpc>
                  <a:spcPts val="4694"/>
                </a:lnSpc>
                <a:spcBef>
                  <a:spcPct val="0"/>
                </a:spcBef>
              </a:pPr>
              <a:r>
                <a:rPr lang="en-US" sz="3911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Tower Pulse enables:</a:t>
              </a:r>
            </a:p>
            <a:p>
              <a:pPr marL="0" lvl="0" indent="0" algn="l">
                <a:lnSpc>
                  <a:spcPts val="4694"/>
                </a:lnSpc>
                <a:spcBef>
                  <a:spcPct val="0"/>
                </a:spcBef>
              </a:pPr>
              <a:endParaRPr lang="en-US" sz="3911" dirty="0">
                <a:solidFill>
                  <a:srgbClr val="D3C7ED"/>
                </a:solidFill>
                <a:latin typeface="Radley"/>
                <a:ea typeface="Radley"/>
                <a:cs typeface="Radley"/>
                <a:sym typeface="Radley"/>
              </a:endParaRPr>
            </a:p>
            <a:p>
              <a:pPr marL="683579" lvl="1" indent="-341789" algn="l">
                <a:lnSpc>
                  <a:spcPts val="3799"/>
                </a:lnSpc>
                <a:buFont typeface="Arial"/>
                <a:buChar char="•"/>
              </a:pPr>
              <a:r>
                <a:rPr lang="en-US" sz="3166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Live monitoring and early anomaly detection</a:t>
              </a:r>
            </a:p>
            <a:p>
              <a:pPr marL="683579" lvl="1" indent="-341789" algn="l">
                <a:lnSpc>
                  <a:spcPts val="3799"/>
                </a:lnSpc>
                <a:buFont typeface="Arial"/>
                <a:buChar char="•"/>
              </a:pPr>
              <a:r>
                <a:rPr lang="en-US" sz="3166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Faster operational response</a:t>
              </a:r>
            </a:p>
            <a:p>
              <a:pPr marL="683579" lvl="1" indent="-341789" algn="l">
                <a:lnSpc>
                  <a:spcPts val="3799"/>
                </a:lnSpc>
                <a:buFont typeface="Arial"/>
                <a:buChar char="•"/>
              </a:pPr>
              <a:r>
                <a:rPr lang="en-US" sz="3166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Reduced downtime and improved QoE</a:t>
              </a:r>
            </a:p>
            <a:p>
              <a:pPr marL="683579" lvl="1" indent="-341789" algn="l">
                <a:lnSpc>
                  <a:spcPts val="3799"/>
                </a:lnSpc>
                <a:buFont typeface="Arial"/>
                <a:buChar char="•"/>
              </a:pPr>
              <a:r>
                <a:rPr lang="en-US" sz="3166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 Smarter, data-driven maintenance decisions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391773"/>
              <a:ext cx="10227002" cy="0"/>
            </a:xfrm>
            <a:prstGeom prst="line">
              <a:avLst/>
            </a:prstGeom>
            <a:ln w="22978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8003" y="13310259"/>
              <a:ext cx="10199000" cy="405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71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3" name="Freeform 3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78219" y="0"/>
            <a:ext cx="12509781" cy="10287000"/>
            <a:chOff x="0" y="0"/>
            <a:chExt cx="4188460" cy="344424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4105910" cy="3368040"/>
            </a:xfrm>
            <a:custGeom>
              <a:avLst/>
              <a:gdLst/>
              <a:ahLst/>
              <a:cxnLst/>
              <a:rect l="l" t="t" r="r" b="b"/>
              <a:pathLst>
                <a:path w="4105910" h="3368040">
                  <a:moveTo>
                    <a:pt x="0" y="0"/>
                  </a:moveTo>
                  <a:lnTo>
                    <a:pt x="4105910" y="0"/>
                  </a:lnTo>
                  <a:lnTo>
                    <a:pt x="4105910" y="3368040"/>
                  </a:lnTo>
                  <a:lnTo>
                    <a:pt x="0" y="3368040"/>
                  </a:lnTo>
                  <a:close/>
                </a:path>
              </a:pathLst>
            </a:custGeom>
            <a:blipFill>
              <a:blip r:embed="rId2"/>
              <a:stretch>
                <a:fillRect l="-1590" r="-159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350" y="6350"/>
              <a:ext cx="4175760" cy="3431540"/>
            </a:xfrm>
            <a:custGeom>
              <a:avLst/>
              <a:gdLst/>
              <a:ahLst/>
              <a:cxnLst/>
              <a:rect l="l" t="t" r="r" b="b"/>
              <a:pathLst>
                <a:path w="4175760" h="3431540">
                  <a:moveTo>
                    <a:pt x="0" y="0"/>
                  </a:moveTo>
                  <a:lnTo>
                    <a:pt x="63500" y="0"/>
                  </a:lnTo>
                  <a:lnTo>
                    <a:pt x="63500" y="63500"/>
                  </a:lnTo>
                  <a:lnTo>
                    <a:pt x="0" y="63500"/>
                  </a:lnTo>
                  <a:lnTo>
                    <a:pt x="0" y="0"/>
                  </a:lnTo>
                  <a:close/>
                  <a:moveTo>
                    <a:pt x="4112260" y="0"/>
                  </a:moveTo>
                  <a:lnTo>
                    <a:pt x="4112260" y="63500"/>
                  </a:lnTo>
                  <a:lnTo>
                    <a:pt x="4175760" y="63500"/>
                  </a:lnTo>
                  <a:lnTo>
                    <a:pt x="4175760" y="0"/>
                  </a:lnTo>
                  <a:lnTo>
                    <a:pt x="4112260" y="0"/>
                  </a:lnTo>
                  <a:close/>
                  <a:moveTo>
                    <a:pt x="2056130" y="63500"/>
                  </a:moveTo>
                  <a:lnTo>
                    <a:pt x="2119630" y="63500"/>
                  </a:lnTo>
                  <a:lnTo>
                    <a:pt x="2119630" y="0"/>
                  </a:lnTo>
                  <a:lnTo>
                    <a:pt x="2056130" y="0"/>
                  </a:lnTo>
                  <a:lnTo>
                    <a:pt x="2056130" y="63500"/>
                  </a:lnTo>
                  <a:close/>
                  <a:moveTo>
                    <a:pt x="0" y="3431540"/>
                  </a:moveTo>
                  <a:lnTo>
                    <a:pt x="63500" y="3431540"/>
                  </a:lnTo>
                  <a:lnTo>
                    <a:pt x="63500" y="3368040"/>
                  </a:lnTo>
                  <a:lnTo>
                    <a:pt x="0" y="3368040"/>
                  </a:lnTo>
                  <a:lnTo>
                    <a:pt x="0" y="3431540"/>
                  </a:lnTo>
                  <a:close/>
                  <a:moveTo>
                    <a:pt x="4112260" y="3431540"/>
                  </a:moveTo>
                  <a:lnTo>
                    <a:pt x="4175760" y="3431540"/>
                  </a:lnTo>
                  <a:lnTo>
                    <a:pt x="4175760" y="3368040"/>
                  </a:lnTo>
                  <a:lnTo>
                    <a:pt x="4112260" y="3368040"/>
                  </a:lnTo>
                  <a:lnTo>
                    <a:pt x="4112260" y="3431540"/>
                  </a:lnTo>
                  <a:close/>
                  <a:moveTo>
                    <a:pt x="2056130" y="3431540"/>
                  </a:moveTo>
                  <a:lnTo>
                    <a:pt x="2119630" y="3431540"/>
                  </a:lnTo>
                  <a:lnTo>
                    <a:pt x="2119630" y="3368040"/>
                  </a:lnTo>
                  <a:lnTo>
                    <a:pt x="2056130" y="3368040"/>
                  </a:lnTo>
                  <a:lnTo>
                    <a:pt x="2056130" y="3431540"/>
                  </a:lnTo>
                  <a:close/>
                  <a:moveTo>
                    <a:pt x="4112260" y="1684020"/>
                  </a:moveTo>
                  <a:lnTo>
                    <a:pt x="4112260" y="1747520"/>
                  </a:lnTo>
                  <a:lnTo>
                    <a:pt x="4175760" y="1747520"/>
                  </a:lnTo>
                  <a:lnTo>
                    <a:pt x="4175760" y="1684020"/>
                  </a:lnTo>
                  <a:lnTo>
                    <a:pt x="4141470" y="1684020"/>
                  </a:lnTo>
                  <a:lnTo>
                    <a:pt x="4112260" y="1684020"/>
                  </a:lnTo>
                  <a:close/>
                  <a:moveTo>
                    <a:pt x="0" y="1747520"/>
                  </a:moveTo>
                  <a:lnTo>
                    <a:pt x="63500" y="1747520"/>
                  </a:lnTo>
                  <a:lnTo>
                    <a:pt x="63500" y="1684020"/>
                  </a:lnTo>
                  <a:lnTo>
                    <a:pt x="0" y="1684020"/>
                  </a:lnTo>
                  <a:lnTo>
                    <a:pt x="0" y="1747520"/>
                  </a:lnTo>
                  <a:close/>
                </a:path>
              </a:pathLst>
            </a:custGeom>
            <a:solidFill>
              <a:srgbClr val="B497D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88460" cy="3444240"/>
            </a:xfrm>
            <a:custGeom>
              <a:avLst/>
              <a:gdLst/>
              <a:ahLst/>
              <a:cxnLst/>
              <a:rect l="l" t="t" r="r" b="b"/>
              <a:pathLst>
                <a:path w="4188460" h="3444240">
                  <a:moveTo>
                    <a:pt x="4188460" y="76200"/>
                  </a:moveTo>
                  <a:lnTo>
                    <a:pt x="4188460" y="0"/>
                  </a:lnTo>
                  <a:lnTo>
                    <a:pt x="4112260" y="0"/>
                  </a:lnTo>
                  <a:lnTo>
                    <a:pt x="4112260" y="31750"/>
                  </a:lnTo>
                  <a:lnTo>
                    <a:pt x="2132330" y="31750"/>
                  </a:lnTo>
                  <a:lnTo>
                    <a:pt x="2132330" y="0"/>
                  </a:lnTo>
                  <a:lnTo>
                    <a:pt x="2056130" y="0"/>
                  </a:lnTo>
                  <a:lnTo>
                    <a:pt x="2056130" y="31750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684020"/>
                  </a:lnTo>
                  <a:lnTo>
                    <a:pt x="0" y="1684020"/>
                  </a:lnTo>
                  <a:lnTo>
                    <a:pt x="0" y="1760220"/>
                  </a:lnTo>
                  <a:lnTo>
                    <a:pt x="31750" y="1760220"/>
                  </a:lnTo>
                  <a:lnTo>
                    <a:pt x="31750" y="3368040"/>
                  </a:lnTo>
                  <a:lnTo>
                    <a:pt x="0" y="3368040"/>
                  </a:lnTo>
                  <a:lnTo>
                    <a:pt x="0" y="3444240"/>
                  </a:lnTo>
                  <a:lnTo>
                    <a:pt x="76200" y="3444240"/>
                  </a:lnTo>
                  <a:lnTo>
                    <a:pt x="76200" y="3412490"/>
                  </a:lnTo>
                  <a:lnTo>
                    <a:pt x="2056130" y="3412490"/>
                  </a:lnTo>
                  <a:lnTo>
                    <a:pt x="2056130" y="3444240"/>
                  </a:lnTo>
                  <a:lnTo>
                    <a:pt x="2132330" y="3444240"/>
                  </a:lnTo>
                  <a:lnTo>
                    <a:pt x="2132330" y="3412490"/>
                  </a:lnTo>
                  <a:lnTo>
                    <a:pt x="4112260" y="3412490"/>
                  </a:lnTo>
                  <a:lnTo>
                    <a:pt x="4112260" y="3444240"/>
                  </a:lnTo>
                  <a:lnTo>
                    <a:pt x="4188460" y="3444240"/>
                  </a:lnTo>
                  <a:lnTo>
                    <a:pt x="4188460" y="3368040"/>
                  </a:lnTo>
                  <a:lnTo>
                    <a:pt x="4156710" y="3368040"/>
                  </a:lnTo>
                  <a:lnTo>
                    <a:pt x="4156710" y="1760220"/>
                  </a:lnTo>
                  <a:lnTo>
                    <a:pt x="4188460" y="1760220"/>
                  </a:lnTo>
                  <a:lnTo>
                    <a:pt x="4188460" y="1684020"/>
                  </a:lnTo>
                  <a:lnTo>
                    <a:pt x="4156710" y="1684020"/>
                  </a:lnTo>
                  <a:lnTo>
                    <a:pt x="4156710" y="76200"/>
                  </a:lnTo>
                  <a:lnTo>
                    <a:pt x="4188460" y="76200"/>
                  </a:lnTo>
                  <a:close/>
                  <a:moveTo>
                    <a:pt x="4124960" y="12700"/>
                  </a:moveTo>
                  <a:lnTo>
                    <a:pt x="4175760" y="12700"/>
                  </a:lnTo>
                  <a:lnTo>
                    <a:pt x="4175760" y="63500"/>
                  </a:lnTo>
                  <a:lnTo>
                    <a:pt x="4124960" y="63500"/>
                  </a:lnTo>
                  <a:lnTo>
                    <a:pt x="4124960" y="12700"/>
                  </a:lnTo>
                  <a:close/>
                  <a:moveTo>
                    <a:pt x="2068830" y="12700"/>
                  </a:moveTo>
                  <a:lnTo>
                    <a:pt x="2119630" y="12700"/>
                  </a:lnTo>
                  <a:lnTo>
                    <a:pt x="2119630" y="63500"/>
                  </a:lnTo>
                  <a:lnTo>
                    <a:pt x="2068830" y="63500"/>
                  </a:lnTo>
                  <a:lnTo>
                    <a:pt x="2068830" y="12700"/>
                  </a:lnTo>
                  <a:close/>
                  <a:moveTo>
                    <a:pt x="12700" y="63500"/>
                  </a:moveTo>
                  <a:lnTo>
                    <a:pt x="12700" y="12700"/>
                  </a:lnTo>
                  <a:lnTo>
                    <a:pt x="63500" y="12700"/>
                  </a:lnTo>
                  <a:lnTo>
                    <a:pt x="63500" y="63500"/>
                  </a:lnTo>
                  <a:lnTo>
                    <a:pt x="12700" y="63500"/>
                  </a:lnTo>
                  <a:close/>
                  <a:moveTo>
                    <a:pt x="12700" y="1747520"/>
                  </a:moveTo>
                  <a:lnTo>
                    <a:pt x="12700" y="1696720"/>
                  </a:lnTo>
                  <a:lnTo>
                    <a:pt x="63500" y="1696720"/>
                  </a:lnTo>
                  <a:lnTo>
                    <a:pt x="63500" y="1747520"/>
                  </a:lnTo>
                  <a:lnTo>
                    <a:pt x="12700" y="1747520"/>
                  </a:lnTo>
                  <a:close/>
                  <a:moveTo>
                    <a:pt x="63500" y="3431540"/>
                  </a:moveTo>
                  <a:lnTo>
                    <a:pt x="12700" y="3431540"/>
                  </a:lnTo>
                  <a:lnTo>
                    <a:pt x="12700" y="3380740"/>
                  </a:lnTo>
                  <a:lnTo>
                    <a:pt x="63500" y="3380740"/>
                  </a:lnTo>
                  <a:lnTo>
                    <a:pt x="63500" y="3431540"/>
                  </a:lnTo>
                  <a:close/>
                  <a:moveTo>
                    <a:pt x="2119630" y="3431540"/>
                  </a:moveTo>
                  <a:lnTo>
                    <a:pt x="2068830" y="3431540"/>
                  </a:lnTo>
                  <a:lnTo>
                    <a:pt x="2068830" y="3380740"/>
                  </a:lnTo>
                  <a:lnTo>
                    <a:pt x="2119630" y="3380740"/>
                  </a:lnTo>
                  <a:lnTo>
                    <a:pt x="2119630" y="3431540"/>
                  </a:lnTo>
                  <a:close/>
                  <a:moveTo>
                    <a:pt x="4175760" y="3380740"/>
                  </a:moveTo>
                  <a:lnTo>
                    <a:pt x="4175760" y="3431540"/>
                  </a:lnTo>
                  <a:lnTo>
                    <a:pt x="4124960" y="3431540"/>
                  </a:lnTo>
                  <a:lnTo>
                    <a:pt x="4124960" y="3380740"/>
                  </a:lnTo>
                  <a:lnTo>
                    <a:pt x="4175760" y="3380740"/>
                  </a:lnTo>
                  <a:close/>
                  <a:moveTo>
                    <a:pt x="4175760" y="1747520"/>
                  </a:moveTo>
                  <a:lnTo>
                    <a:pt x="4124960" y="1747520"/>
                  </a:lnTo>
                  <a:lnTo>
                    <a:pt x="4124960" y="1696720"/>
                  </a:lnTo>
                  <a:lnTo>
                    <a:pt x="4175760" y="1696720"/>
                  </a:lnTo>
                  <a:lnTo>
                    <a:pt x="4175760" y="1747520"/>
                  </a:lnTo>
                  <a:close/>
                  <a:moveTo>
                    <a:pt x="4144010" y="1684020"/>
                  </a:moveTo>
                  <a:lnTo>
                    <a:pt x="4112260" y="1684020"/>
                  </a:lnTo>
                  <a:lnTo>
                    <a:pt x="4112260" y="1760220"/>
                  </a:lnTo>
                  <a:lnTo>
                    <a:pt x="4144010" y="1760220"/>
                  </a:lnTo>
                  <a:lnTo>
                    <a:pt x="4144010" y="3368040"/>
                  </a:lnTo>
                  <a:lnTo>
                    <a:pt x="4112260" y="3368040"/>
                  </a:lnTo>
                  <a:lnTo>
                    <a:pt x="4112260" y="3399790"/>
                  </a:lnTo>
                  <a:lnTo>
                    <a:pt x="2132330" y="3399790"/>
                  </a:lnTo>
                  <a:lnTo>
                    <a:pt x="2132330" y="3368040"/>
                  </a:lnTo>
                  <a:lnTo>
                    <a:pt x="2056130" y="3368040"/>
                  </a:lnTo>
                  <a:lnTo>
                    <a:pt x="2056130" y="3399790"/>
                  </a:lnTo>
                  <a:lnTo>
                    <a:pt x="76200" y="3399790"/>
                  </a:lnTo>
                  <a:lnTo>
                    <a:pt x="76200" y="3368040"/>
                  </a:lnTo>
                  <a:lnTo>
                    <a:pt x="44450" y="3368040"/>
                  </a:lnTo>
                  <a:lnTo>
                    <a:pt x="44450" y="1760220"/>
                  </a:lnTo>
                  <a:lnTo>
                    <a:pt x="76200" y="1760220"/>
                  </a:lnTo>
                  <a:lnTo>
                    <a:pt x="76200" y="1684020"/>
                  </a:lnTo>
                  <a:lnTo>
                    <a:pt x="44450" y="168402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056130" y="44450"/>
                  </a:lnTo>
                  <a:lnTo>
                    <a:pt x="2056130" y="76200"/>
                  </a:lnTo>
                  <a:lnTo>
                    <a:pt x="2132330" y="76200"/>
                  </a:lnTo>
                  <a:lnTo>
                    <a:pt x="2132330" y="44450"/>
                  </a:lnTo>
                  <a:lnTo>
                    <a:pt x="4112260" y="44450"/>
                  </a:lnTo>
                  <a:lnTo>
                    <a:pt x="4112260" y="76200"/>
                  </a:lnTo>
                  <a:lnTo>
                    <a:pt x="4144010" y="76200"/>
                  </a:lnTo>
                  <a:lnTo>
                    <a:pt x="4144010" y="1684020"/>
                  </a:lnTo>
                  <a:close/>
                </a:path>
              </a:pathLst>
            </a:custGeom>
            <a:solidFill>
              <a:srgbClr val="D3C7E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71651" y="2189314"/>
            <a:ext cx="5333658" cy="535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29"/>
              </a:lnSpc>
            </a:pPr>
            <a:r>
              <a:rPr lang="en-US" sz="7526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End </a:t>
            </a:r>
          </a:p>
          <a:p>
            <a:pPr algn="ctr">
              <a:lnSpc>
                <a:spcPts val="8429"/>
              </a:lnSpc>
            </a:pPr>
            <a:r>
              <a:rPr lang="en-US" sz="7526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to </a:t>
            </a:r>
          </a:p>
          <a:p>
            <a:pPr algn="ctr">
              <a:lnSpc>
                <a:spcPts val="8429"/>
              </a:lnSpc>
            </a:pPr>
            <a:r>
              <a:rPr lang="en-US" sz="7526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End </a:t>
            </a:r>
          </a:p>
          <a:p>
            <a:pPr algn="ctr">
              <a:lnSpc>
                <a:spcPts val="8429"/>
              </a:lnSpc>
            </a:pPr>
            <a:r>
              <a:rPr lang="en-US" sz="7526" dirty="0" smtClean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Pipeline </a:t>
            </a:r>
            <a:endParaRPr lang="en-US" sz="7526" dirty="0">
              <a:solidFill>
                <a:srgbClr val="E4DCF7"/>
              </a:solidFill>
              <a:latin typeface="Radley"/>
              <a:ea typeface="Radley"/>
              <a:cs typeface="Radley"/>
              <a:sym typeface="Radley"/>
            </a:endParaRPr>
          </a:p>
          <a:p>
            <a:pPr marL="0" lvl="0" indent="0" algn="ctr">
              <a:lnSpc>
                <a:spcPts val="8429"/>
              </a:lnSpc>
              <a:spcBef>
                <a:spcPct val="0"/>
              </a:spcBef>
            </a:pPr>
            <a:r>
              <a:rPr lang="en-US" sz="7526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39219"/>
            <a:ext cx="18288000" cy="6547781"/>
            <a:chOff x="0" y="0"/>
            <a:chExt cx="5613396" cy="20098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13397" cy="2009804"/>
            </a:xfrm>
            <a:custGeom>
              <a:avLst/>
              <a:gdLst/>
              <a:ahLst/>
              <a:cxnLst/>
              <a:rect l="l" t="t" r="r" b="b"/>
              <a:pathLst>
                <a:path w="5613397" h="2009804">
                  <a:moveTo>
                    <a:pt x="0" y="0"/>
                  </a:moveTo>
                  <a:lnTo>
                    <a:pt x="5613397" y="0"/>
                  </a:lnTo>
                  <a:lnTo>
                    <a:pt x="5613397" y="2009804"/>
                  </a:lnTo>
                  <a:lnTo>
                    <a:pt x="0" y="2009804"/>
                  </a:lnTo>
                  <a:close/>
                </a:path>
              </a:pathLst>
            </a:custGeom>
            <a:blipFill>
              <a:blip r:embed="rId2"/>
              <a:stretch>
                <a:fillRect l="-605" r="-60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963623"/>
            <a:ext cx="12443712" cy="2374967"/>
            <a:chOff x="0" y="0"/>
            <a:chExt cx="16591616" cy="3166622"/>
          </a:xfrm>
        </p:grpSpPr>
        <p:sp>
          <p:nvSpPr>
            <p:cNvPr id="5" name="TextBox 5"/>
            <p:cNvSpPr txBox="1"/>
            <p:nvPr/>
          </p:nvSpPr>
          <p:spPr>
            <a:xfrm>
              <a:off x="36003" y="9525"/>
              <a:ext cx="9711545" cy="226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06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003" y="1521967"/>
              <a:ext cx="16555613" cy="155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37"/>
                </a:lnSpc>
                <a:spcBef>
                  <a:spcPct val="0"/>
                </a:spcBef>
              </a:pPr>
              <a:endParaRPr dirty="0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302018"/>
              <a:ext cx="13148873" cy="0"/>
            </a:xfrm>
            <a:prstGeom prst="line">
              <a:avLst/>
            </a:prstGeom>
            <a:ln w="25521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36003" y="3066358"/>
              <a:ext cx="13112870" cy="100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35"/>
                </a:lnSpc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3400" y="136202"/>
            <a:ext cx="111536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E4DC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Batch </a:t>
            </a:r>
            <a:r>
              <a:rPr lang="en-US" sz="9200" b="1" dirty="0" smtClean="0">
                <a:solidFill>
                  <a:srgbClr val="E4DC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Pipeline </a:t>
            </a:r>
            <a:endParaRPr lang="en-US" sz="9200" b="1" dirty="0">
              <a:solidFill>
                <a:srgbClr val="E4DCF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2307863"/>
            <a:ext cx="17259300" cy="55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0"/>
              </a:lnSpc>
              <a:spcBef>
                <a:spcPct val="0"/>
              </a:spcBef>
            </a:pPr>
            <a:r>
              <a:rPr lang="en-US" sz="3821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rPr>
              <a:t>      analytics for long-term cell Towers performance and maintenance coverage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49275" y="5676900"/>
            <a:ext cx="4010025" cy="3581400"/>
            <a:chOff x="0" y="0"/>
            <a:chExt cx="1391532" cy="1242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1532" cy="1242794"/>
            </a:xfrm>
            <a:custGeom>
              <a:avLst/>
              <a:gdLst/>
              <a:ahLst/>
              <a:cxnLst/>
              <a:rect l="l" t="t" r="r" b="b"/>
              <a:pathLst>
                <a:path w="1391532" h="1242794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2"/>
              <a:stretch>
                <a:fillRect t="-5984" b="-59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183024" y="5676900"/>
            <a:ext cx="4010025" cy="3581400"/>
            <a:chOff x="0" y="0"/>
            <a:chExt cx="1391532" cy="12427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1532" cy="1242794"/>
            </a:xfrm>
            <a:custGeom>
              <a:avLst/>
              <a:gdLst/>
              <a:ahLst/>
              <a:cxnLst/>
              <a:rect l="l" t="t" r="r" b="b"/>
              <a:pathLst>
                <a:path w="1391532" h="1242794">
                  <a:moveTo>
                    <a:pt x="0" y="0"/>
                  </a:moveTo>
                  <a:lnTo>
                    <a:pt x="1391532" y="0"/>
                  </a:lnTo>
                  <a:lnTo>
                    <a:pt x="1391532" y="1242794"/>
                  </a:lnTo>
                  <a:lnTo>
                    <a:pt x="0" y="1242794"/>
                  </a:lnTo>
                  <a:close/>
                </a:path>
              </a:pathLst>
            </a:custGeom>
            <a:blipFill>
              <a:blip r:embed="rId3"/>
              <a:stretch>
                <a:fillRect t="-5984" b="-598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66750" y="723900"/>
            <a:ext cx="13249275" cy="298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 dirty="0">
                <a:solidFill>
                  <a:srgbClr val="B497D6"/>
                </a:solidFill>
                <a:latin typeface="Radley"/>
                <a:ea typeface="Radley"/>
                <a:cs typeface="Radley"/>
                <a:sym typeface="Radley"/>
              </a:rPr>
              <a:t>Batch </a:t>
            </a:r>
            <a:r>
              <a:rPr lang="en-US" sz="7000" dirty="0" smtClean="0">
                <a:solidFill>
                  <a:srgbClr val="B497D6"/>
                </a:solidFill>
                <a:latin typeface="Radley"/>
                <a:ea typeface="Radley"/>
                <a:cs typeface="Radley"/>
                <a:sym typeface="Radley"/>
              </a:rPr>
              <a:t>Pipeline</a:t>
            </a:r>
            <a:endParaRPr lang="en-US" sz="7000" dirty="0">
              <a:solidFill>
                <a:srgbClr val="B497D6"/>
              </a:solidFill>
              <a:latin typeface="Radley"/>
              <a:ea typeface="Radley"/>
              <a:cs typeface="Radley"/>
              <a:sym typeface="Radley"/>
            </a:endParaRPr>
          </a:p>
          <a:p>
            <a:pPr algn="l">
              <a:lnSpc>
                <a:spcPts val="7840"/>
              </a:lnSpc>
            </a:pPr>
            <a:endParaRPr lang="en-US" sz="7000" dirty="0">
              <a:solidFill>
                <a:srgbClr val="B497D6"/>
              </a:solidFill>
              <a:latin typeface="Radley"/>
              <a:ea typeface="Radley"/>
              <a:cs typeface="Radley"/>
              <a:sym typeface="Radley"/>
            </a:endParaRPr>
          </a:p>
          <a:p>
            <a:pPr marL="0" lvl="0" indent="0" algn="l">
              <a:lnSpc>
                <a:spcPts val="7840"/>
              </a:lnSpc>
              <a:spcBef>
                <a:spcPct val="0"/>
              </a:spcBef>
            </a:pPr>
            <a:r>
              <a:rPr lang="en-US" sz="7000" dirty="0">
                <a:solidFill>
                  <a:srgbClr val="B497D6"/>
                </a:solidFill>
                <a:latin typeface="Radley"/>
                <a:ea typeface="Radley"/>
                <a:cs typeface="Radley"/>
                <a:sym typeface="Radley"/>
              </a:rPr>
              <a:t>Data Ingestion </a:t>
            </a:r>
          </a:p>
        </p:txBody>
      </p:sp>
      <p:sp>
        <p:nvSpPr>
          <p:cNvPr id="7" name="AutoShape 7"/>
          <p:cNvSpPr/>
          <p:nvPr/>
        </p:nvSpPr>
        <p:spPr>
          <a:xfrm>
            <a:off x="666750" y="2178686"/>
            <a:ext cx="9861655" cy="0"/>
          </a:xfrm>
          <a:prstGeom prst="line">
            <a:avLst/>
          </a:prstGeom>
          <a:ln w="19050" cap="flat">
            <a:solidFill>
              <a:srgbClr val="E4DCF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583699" y="2583199"/>
            <a:ext cx="5120602" cy="5120602"/>
          </a:xfrm>
          <a:custGeom>
            <a:avLst/>
            <a:gdLst/>
            <a:ahLst/>
            <a:cxnLst/>
            <a:rect l="l" t="t" r="r" b="b"/>
            <a:pathLst>
              <a:path w="5120602" h="5120602">
                <a:moveTo>
                  <a:pt x="0" y="0"/>
                </a:moveTo>
                <a:lnTo>
                  <a:pt x="5120602" y="0"/>
                </a:lnTo>
                <a:lnTo>
                  <a:pt x="5120602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655851" y="6568950"/>
            <a:ext cx="3130622" cy="2269701"/>
          </a:xfrm>
          <a:custGeom>
            <a:avLst/>
            <a:gdLst/>
            <a:ahLst/>
            <a:cxnLst/>
            <a:rect l="l" t="t" r="r" b="b"/>
            <a:pathLst>
              <a:path w="3130622" h="2269701">
                <a:moveTo>
                  <a:pt x="0" y="0"/>
                </a:moveTo>
                <a:lnTo>
                  <a:pt x="3130622" y="0"/>
                </a:lnTo>
                <a:lnTo>
                  <a:pt x="3130622" y="2269701"/>
                </a:lnTo>
                <a:lnTo>
                  <a:pt x="0" y="2269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F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98319" y="1028700"/>
            <a:ext cx="12917607" cy="8815555"/>
            <a:chOff x="0" y="0"/>
            <a:chExt cx="233531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5318" cy="1593725"/>
            </a:xfrm>
            <a:custGeom>
              <a:avLst/>
              <a:gdLst/>
              <a:ahLst/>
              <a:cxnLst/>
              <a:rect l="l" t="t" r="r" b="b"/>
              <a:pathLst>
                <a:path w="2335318" h="1593725">
                  <a:moveTo>
                    <a:pt x="0" y="0"/>
                  </a:moveTo>
                  <a:lnTo>
                    <a:pt x="2335318" y="0"/>
                  </a:lnTo>
                  <a:lnTo>
                    <a:pt x="23353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58" r="-15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01094" y="1770027"/>
            <a:ext cx="4334861" cy="5627859"/>
            <a:chOff x="0" y="0"/>
            <a:chExt cx="5779814" cy="7503813"/>
          </a:xfrm>
        </p:grpSpPr>
        <p:sp>
          <p:nvSpPr>
            <p:cNvPr id="5" name="TextBox 5"/>
            <p:cNvSpPr txBox="1"/>
            <p:nvPr/>
          </p:nvSpPr>
          <p:spPr>
            <a:xfrm>
              <a:off x="15783" y="57150"/>
              <a:ext cx="5748249" cy="298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</a:pPr>
              <a:r>
                <a:rPr lang="en-US" sz="7778" dirty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Batch </a:t>
              </a:r>
            </a:p>
            <a:p>
              <a:pPr marL="0" lvl="0" indent="0"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7778" dirty="0" smtClean="0">
                  <a:solidFill>
                    <a:srgbClr val="E4DCF7"/>
                  </a:solidFill>
                  <a:latin typeface="Radley"/>
                  <a:ea typeface="Radley"/>
                  <a:cs typeface="Radley"/>
                  <a:sym typeface="Radley"/>
                </a:rPr>
                <a:t>Pipeline</a:t>
              </a:r>
              <a:endParaRPr lang="en-US" sz="7778" dirty="0">
                <a:solidFill>
                  <a:srgbClr val="E4DCF7"/>
                </a:solidFill>
                <a:latin typeface="Radley"/>
                <a:ea typeface="Radley"/>
                <a:cs typeface="Radley"/>
                <a:sym typeface="Radle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783" y="5100475"/>
              <a:ext cx="5764032" cy="1756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85"/>
                </a:lnSpc>
                <a:spcBef>
                  <a:spcPct val="0"/>
                </a:spcBef>
              </a:pPr>
              <a:r>
                <a:rPr lang="en-US" sz="4321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S</a:t>
              </a:r>
              <a:r>
                <a:rPr lang="en-US" sz="4321" u="none" dirty="0">
                  <a:solidFill>
                    <a:srgbClr val="D3C7ED"/>
                  </a:solidFill>
                  <a:latin typeface="Radley"/>
                  <a:ea typeface="Radley"/>
                  <a:cs typeface="Radley"/>
                  <a:sym typeface="Radley"/>
                </a:rPr>
                <a:t>taging in Snowflake 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809129"/>
              <a:ext cx="5764032" cy="0"/>
            </a:xfrm>
            <a:prstGeom prst="line">
              <a:avLst/>
            </a:prstGeom>
            <a:ln w="15227" cap="flat">
              <a:solidFill>
                <a:srgbClr val="E4DCF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5783" y="7222078"/>
              <a:ext cx="5748249" cy="281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38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6750" y="9184102"/>
            <a:ext cx="2171730" cy="2205796"/>
            <a:chOff x="0" y="0"/>
            <a:chExt cx="812800" cy="825500"/>
          </a:xfrm>
        </p:grpSpPr>
        <p:sp>
          <p:nvSpPr>
            <p:cNvPr id="10" name="Freeform 10"/>
            <p:cNvSpPr/>
            <p:nvPr/>
          </p:nvSpPr>
          <p:spPr>
            <a:xfrm>
              <a:off x="1270" y="0"/>
              <a:ext cx="810260" cy="822960"/>
            </a:xfrm>
            <a:custGeom>
              <a:avLst/>
              <a:gdLst/>
              <a:ahLst/>
              <a:cxnLst/>
              <a:rect l="l" t="t" r="r" b="b"/>
              <a:pathLst>
                <a:path w="810260" h="822960">
                  <a:moveTo>
                    <a:pt x="405130" y="0"/>
                  </a:moveTo>
                  <a:lnTo>
                    <a:pt x="450850" y="151130"/>
                  </a:lnTo>
                  <a:lnTo>
                    <a:pt x="546100" y="25400"/>
                  </a:lnTo>
                  <a:lnTo>
                    <a:pt x="537210" y="181610"/>
                  </a:lnTo>
                  <a:lnTo>
                    <a:pt x="669290" y="96520"/>
                  </a:lnTo>
                  <a:lnTo>
                    <a:pt x="608330" y="241300"/>
                  </a:lnTo>
                  <a:lnTo>
                    <a:pt x="760730" y="205740"/>
                  </a:lnTo>
                  <a:lnTo>
                    <a:pt x="654050" y="321310"/>
                  </a:lnTo>
                  <a:lnTo>
                    <a:pt x="810260" y="340360"/>
                  </a:lnTo>
                  <a:lnTo>
                    <a:pt x="669290" y="411480"/>
                  </a:lnTo>
                  <a:lnTo>
                    <a:pt x="810260" y="482600"/>
                  </a:lnTo>
                  <a:lnTo>
                    <a:pt x="654050" y="501650"/>
                  </a:lnTo>
                  <a:lnTo>
                    <a:pt x="760730" y="617220"/>
                  </a:lnTo>
                  <a:lnTo>
                    <a:pt x="608330" y="581660"/>
                  </a:lnTo>
                  <a:lnTo>
                    <a:pt x="669290" y="726440"/>
                  </a:lnTo>
                  <a:lnTo>
                    <a:pt x="537210" y="640080"/>
                  </a:lnTo>
                  <a:lnTo>
                    <a:pt x="546100" y="797560"/>
                  </a:lnTo>
                  <a:lnTo>
                    <a:pt x="450850" y="671830"/>
                  </a:lnTo>
                  <a:lnTo>
                    <a:pt x="405130" y="822960"/>
                  </a:lnTo>
                  <a:lnTo>
                    <a:pt x="359410" y="671830"/>
                  </a:lnTo>
                  <a:lnTo>
                    <a:pt x="264160" y="797560"/>
                  </a:lnTo>
                  <a:lnTo>
                    <a:pt x="273050" y="640080"/>
                  </a:lnTo>
                  <a:lnTo>
                    <a:pt x="140970" y="726440"/>
                  </a:lnTo>
                  <a:lnTo>
                    <a:pt x="201930" y="581660"/>
                  </a:lnTo>
                  <a:lnTo>
                    <a:pt x="49530" y="617220"/>
                  </a:lnTo>
                  <a:lnTo>
                    <a:pt x="156210" y="501650"/>
                  </a:lnTo>
                  <a:lnTo>
                    <a:pt x="0" y="482600"/>
                  </a:lnTo>
                  <a:lnTo>
                    <a:pt x="140970" y="411480"/>
                  </a:lnTo>
                  <a:lnTo>
                    <a:pt x="0" y="340360"/>
                  </a:lnTo>
                  <a:lnTo>
                    <a:pt x="156210" y="321310"/>
                  </a:lnTo>
                  <a:lnTo>
                    <a:pt x="49530" y="205740"/>
                  </a:lnTo>
                  <a:lnTo>
                    <a:pt x="201930" y="241300"/>
                  </a:lnTo>
                  <a:lnTo>
                    <a:pt x="140970" y="96520"/>
                  </a:lnTo>
                  <a:lnTo>
                    <a:pt x="273050" y="181610"/>
                  </a:lnTo>
                  <a:lnTo>
                    <a:pt x="264160" y="25400"/>
                  </a:lnTo>
                  <a:lnTo>
                    <a:pt x="359410" y="151130"/>
                  </a:lnTo>
                  <a:close/>
                </a:path>
              </a:pathLst>
            </a:custGeom>
            <a:solidFill>
              <a:srgbClr val="D3C7E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41746" y="112576"/>
              <a:ext cx="529308" cy="559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276</Words>
  <Application>Microsoft Office PowerPoint</Application>
  <PresentationFormat>Custom</PresentationFormat>
  <Paragraphs>64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Radley</vt:lpstr>
      <vt:lpstr>Carlito</vt:lpstr>
      <vt:lpstr>Calibri</vt:lpstr>
      <vt:lpstr>Radley Italics</vt:lpstr>
      <vt:lpstr>Arial</vt:lpstr>
      <vt:lpstr>Carlito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Telecom Business Presentation</dc:title>
  <dc:description>Presentation - Telecom Business Presentation</dc:description>
  <cp:lastModifiedBy>mina magdy</cp:lastModifiedBy>
  <cp:revision>4</cp:revision>
  <dcterms:created xsi:type="dcterms:W3CDTF">2006-08-16T00:00:00Z</dcterms:created>
  <dcterms:modified xsi:type="dcterms:W3CDTF">2025-12-19T19:07:31Z</dcterms:modified>
  <dc:identifier>DAG7y58eRLk</dc:identifier>
</cp:coreProperties>
</file>